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8"/>
  </p:notesMasterIdLst>
  <p:sldIdLst>
    <p:sldId id="257" r:id="rId5"/>
    <p:sldId id="1557" r:id="rId6"/>
    <p:sldId id="1483" r:id="rId7"/>
    <p:sldId id="1567" r:id="rId8"/>
    <p:sldId id="1496" r:id="rId9"/>
    <p:sldId id="1513" r:id="rId10"/>
    <p:sldId id="1473" r:id="rId11"/>
    <p:sldId id="1476" r:id="rId12"/>
    <p:sldId id="1508" r:id="rId13"/>
    <p:sldId id="1520" r:id="rId14"/>
    <p:sldId id="1523" r:id="rId15"/>
    <p:sldId id="1524" r:id="rId16"/>
    <p:sldId id="1515" r:id="rId17"/>
    <p:sldId id="1518" r:id="rId18"/>
    <p:sldId id="1517" r:id="rId19"/>
    <p:sldId id="1516" r:id="rId20"/>
    <p:sldId id="1522" r:id="rId21"/>
    <p:sldId id="1521" r:id="rId22"/>
    <p:sldId id="1478" r:id="rId23"/>
    <p:sldId id="1481" r:id="rId24"/>
    <p:sldId id="1501" r:id="rId25"/>
    <p:sldId id="1491" r:id="rId26"/>
    <p:sldId id="1510" r:id="rId27"/>
    <p:sldId id="1558" r:id="rId28"/>
    <p:sldId id="258" r:id="rId29"/>
    <p:sldId id="1560" r:id="rId30"/>
    <p:sldId id="1568" r:id="rId31"/>
    <p:sldId id="1506" r:id="rId32"/>
    <p:sldId id="1561" r:id="rId33"/>
    <p:sldId id="1562" r:id="rId34"/>
    <p:sldId id="1565" r:id="rId35"/>
    <p:sldId id="1564" r:id="rId36"/>
    <p:sldId id="1566" r:id="rId37"/>
    <p:sldId id="1532" r:id="rId38"/>
    <p:sldId id="1553" r:id="rId39"/>
    <p:sldId id="1551" r:id="rId40"/>
    <p:sldId id="1529" r:id="rId41"/>
    <p:sldId id="1485" r:id="rId42"/>
    <p:sldId id="1554" r:id="rId43"/>
    <p:sldId id="1527" r:id="rId44"/>
    <p:sldId id="1528" r:id="rId45"/>
    <p:sldId id="1556" r:id="rId46"/>
    <p:sldId id="298" r:id="rId4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9E76"/>
    <a:srgbClr val="A59367"/>
    <a:srgbClr val="84754E"/>
    <a:srgbClr val="CDC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B8607-989F-47E6-B7CA-A5738FC82257}" v="646" dt="2025-04-16T15:13:25.685"/>
    <p1510:client id="{89E85D50-64BC-4350-9F18-4E97355A5100}" v="25" dt="2025-04-16T05:04:43.036"/>
    <p1510:client id="{9445D9CC-BFF2-43C1-8210-6F5D83B1C336}" v="16" dt="2025-04-16T03:19:06.635"/>
    <p1510:client id="{A277B22C-1608-43A4-9037-19FF42EF4FE3}" v="28" dt="2025-04-16T12:27:32.466"/>
    <p1510:client id="{C5BFF635-746D-4548-BA5B-B88EC2500F0B}" v="1" dt="2025-04-15T16:00:24.671"/>
    <p1510:client id="{DC72256F-27C9-4482-AF62-2697F883A22E}" v="163" dt="2025-04-16T15:00:11.959"/>
    <p1510:client id="{E463A346-9BA9-4D7F-B6FF-C9A45257752A}" v="434" dt="2025-04-16T12:28:03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nna Cannaday" userId="15477683620_tp_box_2" providerId="OAuth2" clId="{28CB8607-989F-47E6-B7CA-A5738FC82257}"/>
    <pc:docChg chg="undo custSel addSld modSld">
      <pc:chgData name="Shonna Cannaday" userId="15477683620_tp_box_2" providerId="OAuth2" clId="{28CB8607-989F-47E6-B7CA-A5738FC82257}" dt="2025-04-16T15:13:25.685" v="645" actId="20577"/>
      <pc:docMkLst>
        <pc:docMk/>
      </pc:docMkLst>
      <pc:sldChg chg="delSp mod">
        <pc:chgData name="Shonna Cannaday" userId="15477683620_tp_box_2" providerId="OAuth2" clId="{28CB8607-989F-47E6-B7CA-A5738FC82257}" dt="2025-04-16T15:03:06.734" v="491" actId="478"/>
        <pc:sldMkLst>
          <pc:docMk/>
          <pc:sldMk cId="3634286421" sldId="257"/>
        </pc:sldMkLst>
        <pc:picChg chg="del">
          <ac:chgData name="Shonna Cannaday" userId="15477683620_tp_box_2" providerId="OAuth2" clId="{28CB8607-989F-47E6-B7CA-A5738FC82257}" dt="2025-04-16T15:03:06.734" v="491" actId="478"/>
          <ac:picMkLst>
            <pc:docMk/>
            <pc:sldMk cId="3634286421" sldId="257"/>
            <ac:picMk id="4" creationId="{9D883716-9558-3128-B6C5-AA5AB00EA866}"/>
          </ac:picMkLst>
        </pc:picChg>
      </pc:sldChg>
      <pc:sldChg chg="delSp mod">
        <pc:chgData name="Shonna Cannaday" userId="15477683620_tp_box_2" providerId="OAuth2" clId="{28CB8607-989F-47E6-B7CA-A5738FC82257}" dt="2025-04-16T15:03:14.887" v="492" actId="478"/>
        <pc:sldMkLst>
          <pc:docMk/>
          <pc:sldMk cId="3783366856" sldId="298"/>
        </pc:sldMkLst>
        <pc:picChg chg="del">
          <ac:chgData name="Shonna Cannaday" userId="15477683620_tp_box_2" providerId="OAuth2" clId="{28CB8607-989F-47E6-B7CA-A5738FC82257}" dt="2025-04-16T15:03:14.887" v="492" actId="478"/>
          <ac:picMkLst>
            <pc:docMk/>
            <pc:sldMk cId="3783366856" sldId="298"/>
            <ac:picMk id="8" creationId="{B2B2DD0F-5166-539A-06A7-E5DC81C448DB}"/>
          </ac:picMkLst>
        </pc:picChg>
      </pc:sldChg>
      <pc:sldChg chg="addSp modSp add mod setBg modClrScheme setClrOvrMap chgLayout">
        <pc:chgData name="Shonna Cannaday" userId="15477683620_tp_box_2" providerId="OAuth2" clId="{28CB8607-989F-47E6-B7CA-A5738FC82257}" dt="2025-04-16T15:13:25.685" v="645" actId="20577"/>
        <pc:sldMkLst>
          <pc:docMk/>
          <pc:sldMk cId="1789899069" sldId="1568"/>
        </pc:sldMkLst>
        <pc:spChg chg="mod">
          <ac:chgData name="Shonna Cannaday" userId="15477683620_tp_box_2" providerId="OAuth2" clId="{28CB8607-989F-47E6-B7CA-A5738FC82257}" dt="2025-04-16T15:13:25.685" v="645" actId="20577"/>
          <ac:spMkLst>
            <pc:docMk/>
            <pc:sldMk cId="1789899069" sldId="1568"/>
            <ac:spMk id="2" creationId="{66633242-2C25-B3EB-4768-F142BEC58160}"/>
          </ac:spMkLst>
        </pc:spChg>
        <pc:spChg chg="mod">
          <ac:chgData name="Shonna Cannaday" userId="15477683620_tp_box_2" providerId="OAuth2" clId="{28CB8607-989F-47E6-B7CA-A5738FC82257}" dt="2025-04-16T15:12:38.988" v="623" actId="20577"/>
          <ac:spMkLst>
            <pc:docMk/>
            <pc:sldMk cId="1789899069" sldId="1568"/>
            <ac:spMk id="3" creationId="{56FCD212-079C-428B-57B2-44626FD6957D}"/>
          </ac:spMkLst>
        </pc:spChg>
        <pc:picChg chg="add mod">
          <ac:chgData name="Shonna Cannaday" userId="15477683620_tp_box_2" providerId="OAuth2" clId="{28CB8607-989F-47E6-B7CA-A5738FC82257}" dt="2025-04-16T15:07:25.157" v="507" actId="1076"/>
          <ac:picMkLst>
            <pc:docMk/>
            <pc:sldMk cId="1789899069" sldId="1568"/>
            <ac:picMk id="5" creationId="{A73FB4CB-CBB0-4208-090D-F4F16EE8B1E5}"/>
          </ac:picMkLst>
        </pc:picChg>
      </pc:sldChg>
    </pc:docChg>
  </pc:docChgLst>
  <pc:docChgLst>
    <pc:chgData name="Brent Fuller" userId="198094198_tp_box_2" providerId="OAuth2" clId="{DC72256F-27C9-4482-AF62-2697F883A22E}"/>
    <pc:docChg chg="undo custSel addSld delSld modSld">
      <pc:chgData name="Brent Fuller" userId="198094198_tp_box_2" providerId="OAuth2" clId="{DC72256F-27C9-4482-AF62-2697F883A22E}" dt="2025-04-16T15:00:11.959" v="329" actId="47"/>
      <pc:docMkLst>
        <pc:docMk/>
      </pc:docMkLst>
      <pc:sldChg chg="modSp mod modNotesTx">
        <pc:chgData name="Brent Fuller" userId="198094198_tp_box_2" providerId="OAuth2" clId="{DC72256F-27C9-4482-AF62-2697F883A22E}" dt="2025-04-16T14:44:36.470" v="131" actId="20577"/>
        <pc:sldMkLst>
          <pc:docMk/>
          <pc:sldMk cId="3778728061" sldId="1473"/>
        </pc:sldMkLst>
        <pc:spChg chg="mod">
          <ac:chgData name="Brent Fuller" userId="198094198_tp_box_2" providerId="OAuth2" clId="{DC72256F-27C9-4482-AF62-2697F883A22E}" dt="2025-04-16T14:44:36.470" v="131" actId="20577"/>
          <ac:spMkLst>
            <pc:docMk/>
            <pc:sldMk cId="3778728061" sldId="1473"/>
            <ac:spMk id="3" creationId="{EDFE15AD-E510-1527-69B7-18978E15120F}"/>
          </ac:spMkLst>
        </pc:spChg>
      </pc:sldChg>
      <pc:sldChg chg="modNotesTx">
        <pc:chgData name="Brent Fuller" userId="198094198_tp_box_2" providerId="OAuth2" clId="{DC72256F-27C9-4482-AF62-2697F883A22E}" dt="2025-04-16T14:44:56.661" v="149" actId="20577"/>
        <pc:sldMkLst>
          <pc:docMk/>
          <pc:sldMk cId="3401678313" sldId="1476"/>
        </pc:sldMkLst>
      </pc:sldChg>
      <pc:sldChg chg="del">
        <pc:chgData name="Brent Fuller" userId="198094198_tp_box_2" providerId="OAuth2" clId="{DC72256F-27C9-4482-AF62-2697F883A22E}" dt="2025-04-16T14:46:43.610" v="166" actId="47"/>
        <pc:sldMkLst>
          <pc:docMk/>
          <pc:sldMk cId="4294128979" sldId="1477"/>
        </pc:sldMkLst>
      </pc:sldChg>
      <pc:sldChg chg="modSp mod">
        <pc:chgData name="Brent Fuller" userId="198094198_tp_box_2" providerId="OAuth2" clId="{DC72256F-27C9-4482-AF62-2697F883A22E}" dt="2025-04-16T14:48:45.928" v="289" actId="6549"/>
        <pc:sldMkLst>
          <pc:docMk/>
          <pc:sldMk cId="2999994551" sldId="1501"/>
        </pc:sldMkLst>
        <pc:spChg chg="mod">
          <ac:chgData name="Brent Fuller" userId="198094198_tp_box_2" providerId="OAuth2" clId="{DC72256F-27C9-4482-AF62-2697F883A22E}" dt="2025-04-16T14:48:45.928" v="289" actId="6549"/>
          <ac:spMkLst>
            <pc:docMk/>
            <pc:sldMk cId="2999994551" sldId="1501"/>
            <ac:spMk id="3" creationId="{0201A971-CC8C-8DAC-976E-1332B3936D76}"/>
          </ac:spMkLst>
        </pc:spChg>
      </pc:sldChg>
      <pc:sldChg chg="modNotesTx">
        <pc:chgData name="Brent Fuller" userId="198094198_tp_box_2" providerId="OAuth2" clId="{DC72256F-27C9-4482-AF62-2697F883A22E}" dt="2025-04-16T14:45:06.034" v="150" actId="6549"/>
        <pc:sldMkLst>
          <pc:docMk/>
          <pc:sldMk cId="3368853167" sldId="1508"/>
        </pc:sldMkLst>
      </pc:sldChg>
      <pc:sldChg chg="del">
        <pc:chgData name="Brent Fuller" userId="198094198_tp_box_2" providerId="OAuth2" clId="{DC72256F-27C9-4482-AF62-2697F883A22E}" dt="2025-04-16T14:48:07.224" v="228" actId="47"/>
        <pc:sldMkLst>
          <pc:docMk/>
          <pc:sldMk cId="2560748664" sldId="1509"/>
        </pc:sldMkLst>
      </pc:sldChg>
      <pc:sldChg chg="modNotesTx">
        <pc:chgData name="Brent Fuller" userId="198094198_tp_box_2" providerId="OAuth2" clId="{DC72256F-27C9-4482-AF62-2697F883A22E}" dt="2025-04-16T14:58:23.901" v="328" actId="20577"/>
        <pc:sldMkLst>
          <pc:docMk/>
          <pc:sldMk cId="781383325" sldId="1513"/>
        </pc:sldMkLst>
      </pc:sldChg>
      <pc:sldChg chg="modSp mod">
        <pc:chgData name="Brent Fuller" userId="198094198_tp_box_2" providerId="OAuth2" clId="{DC72256F-27C9-4482-AF62-2697F883A22E}" dt="2025-04-16T14:45:46.908" v="151" actId="20577"/>
        <pc:sldMkLst>
          <pc:docMk/>
          <pc:sldMk cId="3851371253" sldId="1518"/>
        </pc:sldMkLst>
        <pc:spChg chg="mod">
          <ac:chgData name="Brent Fuller" userId="198094198_tp_box_2" providerId="OAuth2" clId="{DC72256F-27C9-4482-AF62-2697F883A22E}" dt="2025-04-16T14:45:46.908" v="151" actId="20577"/>
          <ac:spMkLst>
            <pc:docMk/>
            <pc:sldMk cId="3851371253" sldId="1518"/>
            <ac:spMk id="3" creationId="{B690D922-C99A-CA58-76AE-C13045766412}"/>
          </ac:spMkLst>
        </pc:spChg>
      </pc:sldChg>
      <pc:sldChg chg="modSp mod">
        <pc:chgData name="Brent Fuller" userId="198094198_tp_box_2" providerId="OAuth2" clId="{DC72256F-27C9-4482-AF62-2697F883A22E}" dt="2025-04-16T14:46:13.748" v="165" actId="20577"/>
        <pc:sldMkLst>
          <pc:docMk/>
          <pc:sldMk cId="302133929" sldId="1522"/>
        </pc:sldMkLst>
        <pc:spChg chg="mod">
          <ac:chgData name="Brent Fuller" userId="198094198_tp_box_2" providerId="OAuth2" clId="{DC72256F-27C9-4482-AF62-2697F883A22E}" dt="2025-04-16T14:46:13.748" v="165" actId="20577"/>
          <ac:spMkLst>
            <pc:docMk/>
            <pc:sldMk cId="302133929" sldId="1522"/>
            <ac:spMk id="4" creationId="{2E108409-A116-CB85-4990-049759CE50EF}"/>
          </ac:spMkLst>
        </pc:spChg>
      </pc:sldChg>
      <pc:sldChg chg="del">
        <pc:chgData name="Brent Fuller" userId="198094198_tp_box_2" providerId="OAuth2" clId="{DC72256F-27C9-4482-AF62-2697F883A22E}" dt="2025-04-16T15:00:11.959" v="329" actId="47"/>
        <pc:sldMkLst>
          <pc:docMk/>
          <pc:sldMk cId="2669019235" sldId="1531"/>
        </pc:sldMkLst>
      </pc:sldChg>
      <pc:sldChg chg="addSp modSp add mod">
        <pc:chgData name="Brent Fuller" userId="198094198_tp_box_2" providerId="OAuth2" clId="{DC72256F-27C9-4482-AF62-2697F883A22E}" dt="2025-04-16T14:57:21.898" v="297" actId="14100"/>
        <pc:sldMkLst>
          <pc:docMk/>
          <pc:sldMk cId="2842837106" sldId="1567"/>
        </pc:sldMkLst>
        <pc:spChg chg="mod">
          <ac:chgData name="Brent Fuller" userId="198094198_tp_box_2" providerId="OAuth2" clId="{DC72256F-27C9-4482-AF62-2697F883A22E}" dt="2025-04-16T14:49:33.901" v="292" actId="27636"/>
          <ac:spMkLst>
            <pc:docMk/>
            <pc:sldMk cId="2842837106" sldId="1567"/>
            <ac:spMk id="2" creationId="{F41308BD-11AF-0EAB-071A-739FA99487B3}"/>
          </ac:spMkLst>
        </pc:spChg>
        <pc:picChg chg="add mod">
          <ac:chgData name="Brent Fuller" userId="198094198_tp_box_2" providerId="OAuth2" clId="{DC72256F-27C9-4482-AF62-2697F883A22E}" dt="2025-04-16T14:57:21.898" v="297" actId="14100"/>
          <ac:picMkLst>
            <pc:docMk/>
            <pc:sldMk cId="2842837106" sldId="1567"/>
            <ac:picMk id="4" creationId="{6FB4E2BD-90A4-FC32-951F-76D57EF27C45}"/>
          </ac:picMkLst>
        </pc:picChg>
      </pc:sldChg>
    </pc:docChg>
  </pc:docChgLst>
  <pc:docChgLst>
    <pc:chgData userId="15477683620_tp_box_2" providerId="OAuth2" clId="{247C2C37-CEA1-497D-B603-82F56BE35730}"/>
    <pc:docChg chg="modSld">
      <pc:chgData name="" userId="15477683620_tp_box_2" providerId="OAuth2" clId="{247C2C37-CEA1-497D-B603-82F56BE35730}" dt="2024-05-09T02:23:32.245" v="0" actId="1036"/>
      <pc:docMkLst>
        <pc:docMk/>
      </pc:docMkLst>
      <pc:sldChg chg="modSp mod">
        <pc:chgData name="" userId="15477683620_tp_box_2" providerId="OAuth2" clId="{247C2C37-CEA1-497D-B603-82F56BE35730}" dt="2024-05-09T02:23:32.245" v="0" actId="1036"/>
        <pc:sldMkLst>
          <pc:docMk/>
          <pc:sldMk cId="3634286421" sldId="257"/>
        </pc:sldMkLst>
      </pc:sldChg>
    </pc:docChg>
  </pc:docChgLst>
  <pc:docChgLst>
    <pc:chgData name="Brent Fuller" userId="198094198_tp_box_2" providerId="OAuth2" clId="{C5BFF635-746D-4548-BA5B-B88EC2500F0B}"/>
    <pc:docChg chg="addSld delSld modSld sldOrd">
      <pc:chgData name="Brent Fuller" userId="198094198_tp_box_2" providerId="OAuth2" clId="{C5BFF635-746D-4548-BA5B-B88EC2500F0B}" dt="2025-04-15T16:06:44.229" v="29" actId="20577"/>
      <pc:docMkLst>
        <pc:docMk/>
      </pc:docMkLst>
      <pc:sldChg chg="add del">
        <pc:chgData name="Brent Fuller" userId="198094198_tp_box_2" providerId="OAuth2" clId="{C5BFF635-746D-4548-BA5B-B88EC2500F0B}" dt="2025-04-15T16:00:24.667" v="7"/>
        <pc:sldMkLst>
          <pc:docMk/>
          <pc:sldMk cId="4132160420" sldId="1485"/>
        </pc:sldMkLst>
      </pc:sldChg>
      <pc:sldChg chg="add del">
        <pc:chgData name="Brent Fuller" userId="198094198_tp_box_2" providerId="OAuth2" clId="{C5BFF635-746D-4548-BA5B-B88EC2500F0B}" dt="2025-04-15T16:03:14.202" v="9" actId="47"/>
        <pc:sldMkLst>
          <pc:docMk/>
          <pc:sldMk cId="3990085554" sldId="1499"/>
        </pc:sldMkLst>
      </pc:sldChg>
      <pc:sldChg chg="del">
        <pc:chgData name="Brent Fuller" userId="198094198_tp_box_2" providerId="OAuth2" clId="{C5BFF635-746D-4548-BA5B-B88EC2500F0B}" dt="2025-04-15T15:59:46.342" v="6" actId="47"/>
        <pc:sldMkLst>
          <pc:docMk/>
          <pc:sldMk cId="739843172" sldId="1525"/>
        </pc:sldMkLst>
      </pc:sldChg>
      <pc:sldChg chg="del">
        <pc:chgData name="Brent Fuller" userId="198094198_tp_box_2" providerId="OAuth2" clId="{C5BFF635-746D-4548-BA5B-B88EC2500F0B}" dt="2025-04-15T16:03:15.475" v="10" actId="47"/>
        <pc:sldMkLst>
          <pc:docMk/>
          <pc:sldMk cId="198334051" sldId="1526"/>
        </pc:sldMkLst>
      </pc:sldChg>
      <pc:sldChg chg="modSp mod">
        <pc:chgData name="Brent Fuller" userId="198094198_tp_box_2" providerId="OAuth2" clId="{C5BFF635-746D-4548-BA5B-B88EC2500F0B}" dt="2025-04-15T16:06:44.229" v="29" actId="20577"/>
        <pc:sldMkLst>
          <pc:docMk/>
          <pc:sldMk cId="1072908654" sldId="1527"/>
        </pc:sldMkLst>
        <pc:spChg chg="mod">
          <ac:chgData name="Brent Fuller" userId="198094198_tp_box_2" providerId="OAuth2" clId="{C5BFF635-746D-4548-BA5B-B88EC2500F0B}" dt="2025-04-15T16:06:44.229" v="29" actId="20577"/>
          <ac:spMkLst>
            <pc:docMk/>
            <pc:sldMk cId="1072908654" sldId="1527"/>
            <ac:spMk id="3" creationId="{7242A3B3-BCDF-434E-8261-98109EAE79E2}"/>
          </ac:spMkLst>
        </pc:spChg>
      </pc:sldChg>
      <pc:sldChg chg="add del">
        <pc:chgData name="Brent Fuller" userId="198094198_tp_box_2" providerId="OAuth2" clId="{C5BFF635-746D-4548-BA5B-B88EC2500F0B}" dt="2025-04-15T16:00:24.667" v="7"/>
        <pc:sldMkLst>
          <pc:docMk/>
          <pc:sldMk cId="1976165718" sldId="1529"/>
        </pc:sldMkLst>
      </pc:sldChg>
      <pc:sldChg chg="del">
        <pc:chgData name="Brent Fuller" userId="198094198_tp_box_2" providerId="OAuth2" clId="{C5BFF635-746D-4548-BA5B-B88EC2500F0B}" dt="2025-04-15T16:03:26.919" v="11" actId="47"/>
        <pc:sldMkLst>
          <pc:docMk/>
          <pc:sldMk cId="2669019235" sldId="1531"/>
        </pc:sldMkLst>
      </pc:sldChg>
      <pc:sldChg chg="add del">
        <pc:chgData name="Brent Fuller" userId="198094198_tp_box_2" providerId="OAuth2" clId="{C5BFF635-746D-4548-BA5B-B88EC2500F0B}" dt="2025-04-15T16:00:24.667" v="7"/>
        <pc:sldMkLst>
          <pc:docMk/>
          <pc:sldMk cId="3348035273" sldId="1551"/>
        </pc:sldMkLst>
      </pc:sldChg>
      <pc:sldChg chg="add">
        <pc:chgData name="Brent Fuller" userId="198094198_tp_box_2" providerId="OAuth2" clId="{C5BFF635-746D-4548-BA5B-B88EC2500F0B}" dt="2025-04-15T16:00:24.667" v="7"/>
        <pc:sldMkLst>
          <pc:docMk/>
          <pc:sldMk cId="2076026435" sldId="1553"/>
        </pc:sldMkLst>
      </pc:sldChg>
      <pc:sldChg chg="add del">
        <pc:chgData name="Brent Fuller" userId="198094198_tp_box_2" providerId="OAuth2" clId="{C5BFF635-746D-4548-BA5B-B88EC2500F0B}" dt="2025-04-15T16:00:24.667" v="7"/>
        <pc:sldMkLst>
          <pc:docMk/>
          <pc:sldMk cId="1602635053" sldId="1554"/>
        </pc:sldMkLst>
      </pc:sldChg>
      <pc:sldChg chg="add del">
        <pc:chgData name="Brent Fuller" userId="198094198_tp_box_2" providerId="OAuth2" clId="{C5BFF635-746D-4548-BA5B-B88EC2500F0B}" dt="2025-04-15T16:02:06.485" v="8" actId="47"/>
        <pc:sldMkLst>
          <pc:docMk/>
          <pc:sldMk cId="2713023208" sldId="1555"/>
        </pc:sldMkLst>
      </pc:sldChg>
      <pc:sldChg chg="modSp add del mod ord">
        <pc:chgData name="Brent Fuller" userId="198094198_tp_box_2" providerId="OAuth2" clId="{C5BFF635-746D-4548-BA5B-B88EC2500F0B}" dt="2025-04-15T16:04:02.994" v="19" actId="20577"/>
        <pc:sldMkLst>
          <pc:docMk/>
          <pc:sldMk cId="1535572762" sldId="1556"/>
        </pc:sldMkLst>
        <pc:spChg chg="mod">
          <ac:chgData name="Brent Fuller" userId="198094198_tp_box_2" providerId="OAuth2" clId="{C5BFF635-746D-4548-BA5B-B88EC2500F0B}" dt="2025-04-15T16:04:02.994" v="19" actId="20577"/>
          <ac:spMkLst>
            <pc:docMk/>
            <pc:sldMk cId="1535572762" sldId="1556"/>
            <ac:spMk id="2" creationId="{F9C3F2BB-AEFB-AAB8-36DF-3FB7962387E0}"/>
          </ac:spMkLst>
        </pc:spChg>
      </pc:sldChg>
    </pc:docChg>
  </pc:docChgLst>
  <pc:docChgLst>
    <pc:chgData name="Brent Fuller" userId="198094198_tp_box_2" providerId="OAuth2" clId="{6F6C831C-E1F5-4E77-982D-E63893434AA5}"/>
    <pc:docChg chg="addSld delSld modSld modMainMaster">
      <pc:chgData name="Brent Fuller" userId="198094198_tp_box_2" providerId="OAuth2" clId="{6F6C831C-E1F5-4E77-982D-E63893434AA5}" dt="2025-04-14T23:01:25.613" v="29" actId="47"/>
      <pc:docMkLst>
        <pc:docMk/>
      </pc:docMkLst>
      <pc:sldChg chg="setBg">
        <pc:chgData name="Brent Fuller" userId="198094198_tp_box_2" providerId="OAuth2" clId="{6F6C831C-E1F5-4E77-982D-E63893434AA5}" dt="2025-04-14T22:58:58.721" v="20"/>
        <pc:sldMkLst>
          <pc:docMk/>
          <pc:sldMk cId="3778728061" sldId="1473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3401678313" sldId="1476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4294128979" sldId="1477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953783506" sldId="1478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593333186" sldId="1481"/>
        </pc:sldMkLst>
      </pc:sldChg>
      <pc:sldChg chg="add setBg">
        <pc:chgData name="Brent Fuller" userId="198094198_tp_box_2" providerId="OAuth2" clId="{6F6C831C-E1F5-4E77-982D-E63893434AA5}" dt="2025-04-14T22:55:52.985" v="0"/>
        <pc:sldMkLst>
          <pc:docMk/>
          <pc:sldMk cId="4132160420" sldId="1485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4039100988" sldId="1491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3817693773" sldId="1496"/>
        </pc:sldMkLst>
      </pc:sldChg>
      <pc:sldChg chg="add del setBg">
        <pc:chgData name="Brent Fuller" userId="198094198_tp_box_2" providerId="OAuth2" clId="{6F6C831C-E1F5-4E77-982D-E63893434AA5}" dt="2025-04-14T23:01:25.613" v="29" actId="47"/>
        <pc:sldMkLst>
          <pc:docMk/>
          <pc:sldMk cId="3990085554" sldId="1499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2999994551" sldId="1501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3368853167" sldId="1508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2560748664" sldId="1509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3391983509" sldId="1510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781383325" sldId="1513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234092580" sldId="1515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4000055022" sldId="1516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716584576" sldId="1517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3851371253" sldId="1518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206815449" sldId="1520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2207472290" sldId="1521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302133929" sldId="1522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4238972743" sldId="1523"/>
        </pc:sldMkLst>
      </pc:sldChg>
      <pc:sldChg chg="setBg">
        <pc:chgData name="Brent Fuller" userId="198094198_tp_box_2" providerId="OAuth2" clId="{6F6C831C-E1F5-4E77-982D-E63893434AA5}" dt="2025-04-14T22:58:58.721" v="20"/>
        <pc:sldMkLst>
          <pc:docMk/>
          <pc:sldMk cId="2048771466" sldId="1524"/>
        </pc:sldMkLst>
      </pc:sldChg>
      <pc:sldChg chg="add setBg">
        <pc:chgData name="Brent Fuller" userId="198094198_tp_box_2" providerId="OAuth2" clId="{6F6C831C-E1F5-4E77-982D-E63893434AA5}" dt="2025-04-14T22:55:52.985" v="0"/>
        <pc:sldMkLst>
          <pc:docMk/>
          <pc:sldMk cId="1976165718" sldId="1529"/>
        </pc:sldMkLst>
      </pc:sldChg>
      <pc:sldChg chg="add">
        <pc:chgData name="Brent Fuller" userId="198094198_tp_box_2" providerId="OAuth2" clId="{6F6C831C-E1F5-4E77-982D-E63893434AA5}" dt="2025-04-14T22:55:52.985" v="0"/>
        <pc:sldMkLst>
          <pc:docMk/>
          <pc:sldMk cId="2592513716" sldId="1532"/>
        </pc:sldMkLst>
      </pc:sldChg>
      <pc:sldChg chg="add setBg">
        <pc:chgData name="Brent Fuller" userId="198094198_tp_box_2" providerId="OAuth2" clId="{6F6C831C-E1F5-4E77-982D-E63893434AA5}" dt="2025-04-14T23:00:09.335" v="28"/>
        <pc:sldMkLst>
          <pc:docMk/>
          <pc:sldMk cId="3348035273" sldId="1551"/>
        </pc:sldMkLst>
      </pc:sldChg>
      <pc:sldChg chg="add setBg">
        <pc:chgData name="Brent Fuller" userId="198094198_tp_box_2" providerId="OAuth2" clId="{6F6C831C-E1F5-4E77-982D-E63893434AA5}" dt="2025-04-14T22:59:03.957" v="22"/>
        <pc:sldMkLst>
          <pc:docMk/>
          <pc:sldMk cId="2076026435" sldId="1553"/>
        </pc:sldMkLst>
      </pc:sldChg>
      <pc:sldChg chg="add setBg">
        <pc:chgData name="Brent Fuller" userId="198094198_tp_box_2" providerId="OAuth2" clId="{6F6C831C-E1F5-4E77-982D-E63893434AA5}" dt="2025-04-14T22:55:52.985" v="0"/>
        <pc:sldMkLst>
          <pc:docMk/>
          <pc:sldMk cId="1602635053" sldId="1554"/>
        </pc:sldMkLst>
      </pc:sldChg>
      <pc:sldChg chg="add">
        <pc:chgData name="Brent Fuller" userId="198094198_tp_box_2" providerId="OAuth2" clId="{6F6C831C-E1F5-4E77-982D-E63893434AA5}" dt="2025-04-14T22:55:52.985" v="0"/>
        <pc:sldMkLst>
          <pc:docMk/>
          <pc:sldMk cId="2713023208" sldId="1555"/>
        </pc:sldMkLst>
      </pc:sldChg>
      <pc:sldChg chg="add setBg">
        <pc:chgData name="Brent Fuller" userId="198094198_tp_box_2" providerId="OAuth2" clId="{6F6C831C-E1F5-4E77-982D-E63893434AA5}" dt="2025-04-14T22:55:52.985" v="0"/>
        <pc:sldMkLst>
          <pc:docMk/>
          <pc:sldMk cId="1535572762" sldId="1556"/>
        </pc:sldMkLst>
      </pc:sldChg>
      <pc:sldChg chg="add del setBg">
        <pc:chgData name="Brent Fuller" userId="198094198_tp_box_2" providerId="OAuth2" clId="{6F6C831C-E1F5-4E77-982D-E63893434AA5}" dt="2025-04-14T22:59:30.902" v="24" actId="47"/>
        <pc:sldMkLst>
          <pc:docMk/>
          <pc:sldMk cId="2213673250" sldId="1557"/>
        </pc:sldMkLst>
      </pc:sldChg>
      <pc:sldMasterChg chg="modSldLayout">
        <pc:chgData name="Brent Fuller" userId="198094198_tp_box_2" providerId="OAuth2" clId="{6F6C831C-E1F5-4E77-982D-E63893434AA5}" dt="2025-04-14T22:58:58.721" v="20"/>
        <pc:sldMasterMkLst>
          <pc:docMk/>
          <pc:sldMasterMk cId="3087382276" sldId="2147483648"/>
        </pc:sldMasterMkLst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3514793140" sldId="2147483660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2987038050" sldId="2147483661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4017347667" sldId="2147483662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3707589484" sldId="2147483663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3818108895" sldId="2147483664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3593970942" sldId="2147483665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827595359" sldId="2147483666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2921442734" sldId="2147483667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1748189263" sldId="2147483668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4206162349" sldId="2147483669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2106987530" sldId="2147483670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3839823235" sldId="2147483671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443094188" sldId="2147483672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3336575945" sldId="2147483673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932071887" sldId="2147483674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3271018435" sldId="2147483675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1033479905" sldId="2147483676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1160804071" sldId="2147483677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1217761459" sldId="2147483678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340990654" sldId="2147483679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1825044618" sldId="2147483680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613437571" sldId="2147483681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2583626756" sldId="2147483682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3733960084" sldId="2147483683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650410227" sldId="2147483684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1874467655" sldId="2147483685"/>
          </pc:sldLayoutMkLst>
        </pc:sldLayoutChg>
        <pc:sldLayoutChg chg="setBg">
          <pc:chgData name="Brent Fuller" userId="198094198_tp_box_2" providerId="OAuth2" clId="{6F6C831C-E1F5-4E77-982D-E63893434AA5}" dt="2025-04-14T22:58:58.721" v="20"/>
          <pc:sldLayoutMkLst>
            <pc:docMk/>
            <pc:sldMasterMk cId="3087382276" sldId="2147483648"/>
            <pc:sldLayoutMk cId="2406334077" sldId="2147483686"/>
          </pc:sldLayoutMkLst>
        </pc:sldLayoutChg>
      </pc:sldMasterChg>
    </pc:docChg>
  </pc:docChgLst>
  <pc:docChgLst>
    <pc:chgData name="Brent Fuller" userId="198094198_tp_box_2" providerId="OAuth2" clId="{88E58494-3491-4534-A4D7-51DA10A7C0E9}"/>
    <pc:docChg chg="undo redo custSel addSld delSld modSld sldOrd">
      <pc:chgData name="Brent Fuller" userId="198094198_tp_box_2" providerId="OAuth2" clId="{88E58494-3491-4534-A4D7-51DA10A7C0E9}" dt="2025-04-14T22:31:56.275" v="291" actId="47"/>
      <pc:docMkLst>
        <pc:docMk/>
      </pc:docMkLst>
      <pc:sldChg chg="add del">
        <pc:chgData name="Brent Fuller" userId="198094198_tp_box_2" providerId="OAuth2" clId="{88E58494-3491-4534-A4D7-51DA10A7C0E9}" dt="2025-04-14T22:19:32.490" v="116" actId="47"/>
        <pc:sldMkLst>
          <pc:docMk/>
          <pc:sldMk cId="700096175" sldId="256"/>
        </pc:sldMkLst>
      </pc:sldChg>
      <pc:sldChg chg="add del">
        <pc:chgData name="Brent Fuller" userId="198094198_tp_box_2" providerId="OAuth2" clId="{88E58494-3491-4534-A4D7-51DA10A7C0E9}" dt="2025-04-14T22:22:41.958" v="172" actId="47"/>
        <pc:sldMkLst>
          <pc:docMk/>
          <pc:sldMk cId="3198837681" sldId="258"/>
        </pc:sldMkLst>
      </pc:sldChg>
      <pc:sldChg chg="add del">
        <pc:chgData name="Brent Fuller" userId="198094198_tp_box_2" providerId="OAuth2" clId="{88E58494-3491-4534-A4D7-51DA10A7C0E9}" dt="2025-04-14T22:24:00.597" v="227" actId="47"/>
        <pc:sldMkLst>
          <pc:docMk/>
          <pc:sldMk cId="412973210" sldId="259"/>
        </pc:sldMkLst>
      </pc:sldChg>
      <pc:sldChg chg="del">
        <pc:chgData name="Brent Fuller" userId="198094198_tp_box_2" providerId="OAuth2" clId="{88E58494-3491-4534-A4D7-51DA10A7C0E9}" dt="2025-04-14T22:17:21.322" v="19" actId="47"/>
        <pc:sldMkLst>
          <pc:docMk/>
          <pc:sldMk cId="4223933441" sldId="263"/>
        </pc:sldMkLst>
      </pc:sldChg>
      <pc:sldChg chg="del">
        <pc:chgData name="Brent Fuller" userId="198094198_tp_box_2" providerId="OAuth2" clId="{88E58494-3491-4534-A4D7-51DA10A7C0E9}" dt="2025-04-14T22:17:31.423" v="33" actId="47"/>
        <pc:sldMkLst>
          <pc:docMk/>
          <pc:sldMk cId="3304493951" sldId="869"/>
        </pc:sldMkLst>
      </pc:sldChg>
      <pc:sldChg chg="del">
        <pc:chgData name="Brent Fuller" userId="198094198_tp_box_2" providerId="OAuth2" clId="{88E58494-3491-4534-A4D7-51DA10A7C0E9}" dt="2025-04-14T22:17:23.734" v="21" actId="47"/>
        <pc:sldMkLst>
          <pc:docMk/>
          <pc:sldMk cId="1255642179" sldId="932"/>
        </pc:sldMkLst>
      </pc:sldChg>
      <pc:sldChg chg="del">
        <pc:chgData name="Brent Fuller" userId="198094198_tp_box_2" providerId="OAuth2" clId="{88E58494-3491-4534-A4D7-51DA10A7C0E9}" dt="2025-04-14T22:17:22.824" v="20" actId="47"/>
        <pc:sldMkLst>
          <pc:docMk/>
          <pc:sldMk cId="4015883986" sldId="933"/>
        </pc:sldMkLst>
      </pc:sldChg>
      <pc:sldChg chg="del">
        <pc:chgData name="Brent Fuller" userId="198094198_tp_box_2" providerId="OAuth2" clId="{88E58494-3491-4534-A4D7-51DA10A7C0E9}" dt="2025-04-14T22:17:25.511" v="24" actId="47"/>
        <pc:sldMkLst>
          <pc:docMk/>
          <pc:sldMk cId="3729111656" sldId="953"/>
        </pc:sldMkLst>
      </pc:sldChg>
      <pc:sldChg chg="del">
        <pc:chgData name="Brent Fuller" userId="198094198_tp_box_2" providerId="OAuth2" clId="{88E58494-3491-4534-A4D7-51DA10A7C0E9}" dt="2025-04-14T22:17:35.696" v="40" actId="47"/>
        <pc:sldMkLst>
          <pc:docMk/>
          <pc:sldMk cId="2964253706" sldId="954"/>
        </pc:sldMkLst>
      </pc:sldChg>
      <pc:sldChg chg="del">
        <pc:chgData name="Brent Fuller" userId="198094198_tp_box_2" providerId="OAuth2" clId="{88E58494-3491-4534-A4D7-51DA10A7C0E9}" dt="2025-04-14T22:17:36.753" v="42" actId="47"/>
        <pc:sldMkLst>
          <pc:docMk/>
          <pc:sldMk cId="3220453245" sldId="956"/>
        </pc:sldMkLst>
      </pc:sldChg>
      <pc:sldChg chg="del">
        <pc:chgData name="Brent Fuller" userId="198094198_tp_box_2" providerId="OAuth2" clId="{88E58494-3491-4534-A4D7-51DA10A7C0E9}" dt="2025-04-14T22:17:26.391" v="25" actId="47"/>
        <pc:sldMkLst>
          <pc:docMk/>
          <pc:sldMk cId="1822826293" sldId="1459"/>
        </pc:sldMkLst>
      </pc:sldChg>
      <pc:sldChg chg="del">
        <pc:chgData name="Brent Fuller" userId="198094198_tp_box_2" providerId="OAuth2" clId="{88E58494-3491-4534-A4D7-51DA10A7C0E9}" dt="2025-04-14T22:17:32.750" v="35" actId="47"/>
        <pc:sldMkLst>
          <pc:docMk/>
          <pc:sldMk cId="3356648602" sldId="1460"/>
        </pc:sldMkLst>
      </pc:sldChg>
      <pc:sldChg chg="del">
        <pc:chgData name="Brent Fuller" userId="198094198_tp_box_2" providerId="OAuth2" clId="{88E58494-3491-4534-A4D7-51DA10A7C0E9}" dt="2025-04-14T22:17:28.509" v="28" actId="47"/>
        <pc:sldMkLst>
          <pc:docMk/>
          <pc:sldMk cId="1694829179" sldId="1461"/>
        </pc:sldMkLst>
      </pc:sldChg>
      <pc:sldChg chg="del">
        <pc:chgData name="Brent Fuller" userId="198094198_tp_box_2" providerId="OAuth2" clId="{88E58494-3491-4534-A4D7-51DA10A7C0E9}" dt="2025-04-14T22:17:28.954" v="29" actId="47"/>
        <pc:sldMkLst>
          <pc:docMk/>
          <pc:sldMk cId="3176357369" sldId="1462"/>
        </pc:sldMkLst>
      </pc:sldChg>
      <pc:sldChg chg="del">
        <pc:chgData name="Brent Fuller" userId="198094198_tp_box_2" providerId="OAuth2" clId="{88E58494-3491-4534-A4D7-51DA10A7C0E9}" dt="2025-04-14T22:17:29.445" v="30" actId="47"/>
        <pc:sldMkLst>
          <pc:docMk/>
          <pc:sldMk cId="2757675617" sldId="1463"/>
        </pc:sldMkLst>
      </pc:sldChg>
      <pc:sldChg chg="del">
        <pc:chgData name="Brent Fuller" userId="198094198_tp_box_2" providerId="OAuth2" clId="{88E58494-3491-4534-A4D7-51DA10A7C0E9}" dt="2025-04-14T22:17:29.957" v="31" actId="47"/>
        <pc:sldMkLst>
          <pc:docMk/>
          <pc:sldMk cId="3058488571" sldId="1464"/>
        </pc:sldMkLst>
      </pc:sldChg>
      <pc:sldChg chg="del">
        <pc:chgData name="Brent Fuller" userId="198094198_tp_box_2" providerId="OAuth2" clId="{88E58494-3491-4534-A4D7-51DA10A7C0E9}" dt="2025-04-14T22:17:30.777" v="32" actId="47"/>
        <pc:sldMkLst>
          <pc:docMk/>
          <pc:sldMk cId="76101861" sldId="1465"/>
        </pc:sldMkLst>
      </pc:sldChg>
      <pc:sldChg chg="del">
        <pc:chgData name="Brent Fuller" userId="198094198_tp_box_2" providerId="OAuth2" clId="{88E58494-3491-4534-A4D7-51DA10A7C0E9}" dt="2025-04-14T22:17:32.086" v="34" actId="47"/>
        <pc:sldMkLst>
          <pc:docMk/>
          <pc:sldMk cId="1519148741" sldId="1466"/>
        </pc:sldMkLst>
      </pc:sldChg>
      <pc:sldChg chg="del">
        <pc:chgData name="Brent Fuller" userId="198094198_tp_box_2" providerId="OAuth2" clId="{88E58494-3491-4534-A4D7-51DA10A7C0E9}" dt="2025-04-14T22:17:36.227" v="41" actId="47"/>
        <pc:sldMkLst>
          <pc:docMk/>
          <pc:sldMk cId="1931648199" sldId="1467"/>
        </pc:sldMkLst>
      </pc:sldChg>
      <pc:sldChg chg="del">
        <pc:chgData name="Brent Fuller" userId="198094198_tp_box_2" providerId="OAuth2" clId="{88E58494-3491-4534-A4D7-51DA10A7C0E9}" dt="2025-04-14T22:17:34.019" v="37" actId="47"/>
        <pc:sldMkLst>
          <pc:docMk/>
          <pc:sldMk cId="3926570024" sldId="1468"/>
        </pc:sldMkLst>
      </pc:sldChg>
      <pc:sldChg chg="del">
        <pc:chgData name="Brent Fuller" userId="198094198_tp_box_2" providerId="OAuth2" clId="{88E58494-3491-4534-A4D7-51DA10A7C0E9}" dt="2025-04-14T22:17:34.590" v="38" actId="47"/>
        <pc:sldMkLst>
          <pc:docMk/>
          <pc:sldMk cId="2119181382" sldId="1469"/>
        </pc:sldMkLst>
      </pc:sldChg>
      <pc:sldChg chg="del">
        <pc:chgData name="Brent Fuller" userId="198094198_tp_box_2" providerId="OAuth2" clId="{88E58494-3491-4534-A4D7-51DA10A7C0E9}" dt="2025-04-14T22:17:35.159" v="39" actId="47"/>
        <pc:sldMkLst>
          <pc:docMk/>
          <pc:sldMk cId="4181760947" sldId="1470"/>
        </pc:sldMkLst>
      </pc:sldChg>
      <pc:sldChg chg="del">
        <pc:chgData name="Brent Fuller" userId="198094198_tp_box_2" providerId="OAuth2" clId="{88E58494-3491-4534-A4D7-51DA10A7C0E9}" dt="2025-04-14T22:17:28.016" v="27" actId="47"/>
        <pc:sldMkLst>
          <pc:docMk/>
          <pc:sldMk cId="2539081503" sldId="1471"/>
        </pc:sldMkLst>
      </pc:sldChg>
      <pc:sldChg chg="modSp mod">
        <pc:chgData name="Brent Fuller" userId="198094198_tp_box_2" providerId="OAuth2" clId="{88E58494-3491-4534-A4D7-51DA10A7C0E9}" dt="2025-04-14T22:16:36.408" v="13" actId="20577"/>
        <pc:sldMkLst>
          <pc:docMk/>
          <pc:sldMk cId="3778728061" sldId="1473"/>
        </pc:sldMkLst>
        <pc:spChg chg="mod">
          <ac:chgData name="Brent Fuller" userId="198094198_tp_box_2" providerId="OAuth2" clId="{88E58494-3491-4534-A4D7-51DA10A7C0E9}" dt="2025-04-14T22:16:36.408" v="13" actId="20577"/>
          <ac:spMkLst>
            <pc:docMk/>
            <pc:sldMk cId="3778728061" sldId="1473"/>
            <ac:spMk id="3" creationId="{EDFE15AD-E510-1527-69B7-18978E15120F}"/>
          </ac:spMkLst>
        </pc:spChg>
      </pc:sldChg>
      <pc:sldChg chg="add del">
        <pc:chgData name="Brent Fuller" userId="198094198_tp_box_2" providerId="OAuth2" clId="{88E58494-3491-4534-A4D7-51DA10A7C0E9}" dt="2025-04-14T22:17:07.668" v="17" actId="47"/>
        <pc:sldMkLst>
          <pc:docMk/>
          <pc:sldMk cId="2892513717" sldId="1503"/>
        </pc:sldMkLst>
      </pc:sldChg>
      <pc:sldChg chg="del">
        <pc:chgData name="Brent Fuller" userId="198094198_tp_box_2" providerId="OAuth2" clId="{88E58494-3491-4534-A4D7-51DA10A7C0E9}" dt="2025-04-14T22:17:17.424" v="18" actId="47"/>
        <pc:sldMkLst>
          <pc:docMk/>
          <pc:sldMk cId="2623489229" sldId="1506"/>
        </pc:sldMkLst>
      </pc:sldChg>
      <pc:sldChg chg="del">
        <pc:chgData name="Brent Fuller" userId="198094198_tp_box_2" providerId="OAuth2" clId="{88E58494-3491-4534-A4D7-51DA10A7C0E9}" dt="2025-04-14T22:17:24.381" v="22" actId="47"/>
        <pc:sldMkLst>
          <pc:docMk/>
          <pc:sldMk cId="1656357584" sldId="1507"/>
        </pc:sldMkLst>
      </pc:sldChg>
      <pc:sldChg chg="add del">
        <pc:chgData name="Brent Fuller" userId="198094198_tp_box_2" providerId="OAuth2" clId="{88E58494-3491-4534-A4D7-51DA10A7C0E9}" dt="2025-04-14T22:17:03.120" v="15" actId="47"/>
        <pc:sldMkLst>
          <pc:docMk/>
          <pc:sldMk cId="3391983509" sldId="1510"/>
        </pc:sldMkLst>
      </pc:sldChg>
      <pc:sldChg chg="del">
        <pc:chgData name="Brent Fuller" userId="198094198_tp_box_2" providerId="OAuth2" clId="{88E58494-3491-4534-A4D7-51DA10A7C0E9}" dt="2025-04-14T22:17:27.539" v="26" actId="47"/>
        <pc:sldMkLst>
          <pc:docMk/>
          <pc:sldMk cId="2695475254" sldId="1511"/>
        </pc:sldMkLst>
      </pc:sldChg>
      <pc:sldChg chg="del">
        <pc:chgData name="Brent Fuller" userId="198094198_tp_box_2" providerId="OAuth2" clId="{88E58494-3491-4534-A4D7-51DA10A7C0E9}" dt="2025-04-14T22:17:33.364" v="36" actId="47"/>
        <pc:sldMkLst>
          <pc:docMk/>
          <pc:sldMk cId="397963593" sldId="1512"/>
        </pc:sldMkLst>
      </pc:sldChg>
      <pc:sldChg chg="del">
        <pc:chgData name="Brent Fuller" userId="198094198_tp_box_2" providerId="OAuth2" clId="{88E58494-3491-4534-A4D7-51DA10A7C0E9}" dt="2025-04-14T22:17:24.968" v="23" actId="47"/>
        <pc:sldMkLst>
          <pc:docMk/>
          <pc:sldMk cId="1968794770" sldId="1514"/>
        </pc:sldMkLst>
      </pc:sldChg>
      <pc:sldChg chg="delSp modSp add mod ord">
        <pc:chgData name="Brent Fuller" userId="198094198_tp_box_2" providerId="OAuth2" clId="{88E58494-3491-4534-A4D7-51DA10A7C0E9}" dt="2025-04-14T22:18:22.618" v="112" actId="20577"/>
        <pc:sldMkLst>
          <pc:docMk/>
          <pc:sldMk cId="739843172" sldId="1525"/>
        </pc:sldMkLst>
      </pc:sldChg>
      <pc:sldChg chg="addSp modSp add mod">
        <pc:chgData name="Brent Fuller" userId="198094198_tp_box_2" providerId="OAuth2" clId="{88E58494-3491-4534-A4D7-51DA10A7C0E9}" dt="2025-04-14T22:21:05.722" v="129" actId="255"/>
        <pc:sldMkLst>
          <pc:docMk/>
          <pc:sldMk cId="198334051" sldId="1526"/>
        </pc:sldMkLst>
      </pc:sldChg>
      <pc:sldChg chg="add del">
        <pc:chgData name="Brent Fuller" userId="198094198_tp_box_2" providerId="OAuth2" clId="{88E58494-3491-4534-A4D7-51DA10A7C0E9}" dt="2025-04-14T22:19:34.850" v="119" actId="47"/>
        <pc:sldMkLst>
          <pc:docMk/>
          <pc:sldMk cId="1376572753" sldId="1526"/>
        </pc:sldMkLst>
      </pc:sldChg>
      <pc:sldChg chg="add del">
        <pc:chgData name="Brent Fuller" userId="198094198_tp_box_2" providerId="OAuth2" clId="{88E58494-3491-4534-A4D7-51DA10A7C0E9}" dt="2025-04-14T22:18:32.695" v="114" actId="47"/>
        <pc:sldMkLst>
          <pc:docMk/>
          <pc:sldMk cId="3138600127" sldId="1526"/>
        </pc:sldMkLst>
      </pc:sldChg>
      <pc:sldChg chg="addSp modSp add mod">
        <pc:chgData name="Brent Fuller" userId="198094198_tp_box_2" providerId="OAuth2" clId="{88E58494-3491-4534-A4D7-51DA10A7C0E9}" dt="2025-04-14T22:22:12.099" v="171" actId="20577"/>
        <pc:sldMkLst>
          <pc:docMk/>
          <pc:sldMk cId="1072908654" sldId="1527"/>
        </pc:sldMkLst>
        <pc:spChg chg="mod">
          <ac:chgData name="Brent Fuller" userId="198094198_tp_box_2" providerId="OAuth2" clId="{88E58494-3491-4534-A4D7-51DA10A7C0E9}" dt="2025-04-14T22:22:12.099" v="171" actId="20577"/>
          <ac:spMkLst>
            <pc:docMk/>
            <pc:sldMk cId="1072908654" sldId="1527"/>
            <ac:spMk id="2" creationId="{86287CFC-DE6C-966D-9695-668D2431BCD6}"/>
          </ac:spMkLst>
        </pc:spChg>
        <pc:spChg chg="add mod">
          <ac:chgData name="Brent Fuller" userId="198094198_tp_box_2" providerId="OAuth2" clId="{88E58494-3491-4534-A4D7-51DA10A7C0E9}" dt="2025-04-14T22:21:56.690" v="132"/>
          <ac:spMkLst>
            <pc:docMk/>
            <pc:sldMk cId="1072908654" sldId="1527"/>
            <ac:spMk id="3" creationId="{7242A3B3-BCDF-434E-8261-98109EAE79E2}"/>
          </ac:spMkLst>
        </pc:spChg>
      </pc:sldChg>
      <pc:sldChg chg="addSp modSp add mod">
        <pc:chgData name="Brent Fuller" userId="198094198_tp_box_2" providerId="OAuth2" clId="{88E58494-3491-4534-A4D7-51DA10A7C0E9}" dt="2025-04-14T22:23:51.137" v="226" actId="20577"/>
        <pc:sldMkLst>
          <pc:docMk/>
          <pc:sldMk cId="3550004528" sldId="1528"/>
        </pc:sldMkLst>
        <pc:spChg chg="mod">
          <ac:chgData name="Brent Fuller" userId="198094198_tp_box_2" providerId="OAuth2" clId="{88E58494-3491-4534-A4D7-51DA10A7C0E9}" dt="2025-04-14T22:23:04.361" v="211" actId="20577"/>
          <ac:spMkLst>
            <pc:docMk/>
            <pc:sldMk cId="3550004528" sldId="1528"/>
            <ac:spMk id="2" creationId="{C2C73185-D118-CEDE-AA2A-080BA198083C}"/>
          </ac:spMkLst>
        </pc:spChg>
        <pc:spChg chg="add mod">
          <ac:chgData name="Brent Fuller" userId="198094198_tp_box_2" providerId="OAuth2" clId="{88E58494-3491-4534-A4D7-51DA10A7C0E9}" dt="2025-04-14T22:23:51.137" v="226" actId="20577"/>
          <ac:spMkLst>
            <pc:docMk/>
            <pc:sldMk cId="3550004528" sldId="1528"/>
            <ac:spMk id="3" creationId="{F5E42D2D-CE39-DE63-1E7F-45CEB863B6C3}"/>
          </ac:spMkLst>
        </pc:spChg>
      </pc:sldChg>
      <pc:sldChg chg="add del">
        <pc:chgData name="Brent Fuller" userId="198094198_tp_box_2" providerId="OAuth2" clId="{88E58494-3491-4534-A4D7-51DA10A7C0E9}" dt="2025-04-14T22:24:14.989" v="229" actId="47"/>
        <pc:sldMkLst>
          <pc:docMk/>
          <pc:sldMk cId="1376572753" sldId="1529"/>
        </pc:sldMkLst>
      </pc:sldChg>
      <pc:sldChg chg="addSp delSp modSp add del mod">
        <pc:chgData name="Brent Fuller" userId="198094198_tp_box_2" providerId="OAuth2" clId="{88E58494-3491-4534-A4D7-51DA10A7C0E9}" dt="2025-04-14T22:31:56.275" v="291" actId="47"/>
        <pc:sldMkLst>
          <pc:docMk/>
          <pc:sldMk cId="3784915591" sldId="1529"/>
        </pc:sldMkLst>
      </pc:sldChg>
      <pc:sldChg chg="modSp add del mod">
        <pc:chgData name="Brent Fuller" userId="198094198_tp_box_2" providerId="OAuth2" clId="{88E58494-3491-4534-A4D7-51DA10A7C0E9}" dt="2025-04-14T22:31:54.031" v="290" actId="47"/>
        <pc:sldMkLst>
          <pc:docMk/>
          <pc:sldMk cId="1376572753" sldId="1530"/>
        </pc:sldMkLst>
      </pc:sldChg>
      <pc:sldChg chg="addSp delSp modSp add mod">
        <pc:chgData name="Brent Fuller" userId="198094198_tp_box_2" providerId="OAuth2" clId="{88E58494-3491-4534-A4D7-51DA10A7C0E9}" dt="2025-04-14T22:31:28.911" v="289" actId="14100"/>
        <pc:sldMkLst>
          <pc:docMk/>
          <pc:sldMk cId="2669019235" sldId="1531"/>
        </pc:sldMkLst>
      </pc:sldChg>
    </pc:docChg>
  </pc:docChgLst>
  <pc:docChgLst>
    <pc:chgData name="Brent Fuller" userId="198094198_tp_box_2" providerId="OAuth2" clId="{FEAFA205-86DA-415E-8B56-5A4F2AA94228}"/>
    <pc:docChg chg="delSld">
      <pc:chgData name="Brent Fuller" userId="198094198_tp_box_2" providerId="OAuth2" clId="{FEAFA205-86DA-415E-8B56-5A4F2AA94228}" dt="2025-04-15T15:46:12.368" v="0" actId="47"/>
      <pc:docMkLst>
        <pc:docMk/>
      </pc:docMkLst>
      <pc:sldChg chg="del">
        <pc:chgData name="Brent Fuller" userId="198094198_tp_box_2" providerId="OAuth2" clId="{FEAFA205-86DA-415E-8B56-5A4F2AA94228}" dt="2025-04-15T15:46:12.368" v="0" actId="47"/>
        <pc:sldMkLst>
          <pc:docMk/>
          <pc:sldMk cId="2076026435" sldId="1553"/>
        </pc:sldMkLst>
      </pc:sldChg>
    </pc:docChg>
  </pc:docChgLst>
  <pc:docChgLst>
    <pc:chgData userId="14720061248_tp_box_2" providerId="OAuth2" clId="{997404A8-C826-4F04-89E3-60603B1123ED}"/>
    <pc:docChg chg="custSel modSld">
      <pc:chgData name="" userId="14720061248_tp_box_2" providerId="OAuth2" clId="{997404A8-C826-4F04-89E3-60603B1123ED}" dt="2024-04-03T15:07:29.393" v="7"/>
      <pc:docMkLst>
        <pc:docMk/>
      </pc:docMkLst>
      <pc:sldChg chg="addSp modSp">
        <pc:chgData name="" userId="14720061248_tp_box_2" providerId="OAuth2" clId="{997404A8-C826-4F04-89E3-60603B1123ED}" dt="2024-04-03T15:07:29.393" v="7"/>
        <pc:sldMkLst>
          <pc:docMk/>
          <pc:sldMk cId="3634286421" sldId="257"/>
        </pc:sldMkLst>
      </pc:sldChg>
      <pc:sldChg chg="addSp delSp modSp mod">
        <pc:chgData name="" userId="14720061248_tp_box_2" providerId="OAuth2" clId="{997404A8-C826-4F04-89E3-60603B1123ED}" dt="2024-04-03T15:07:15.159" v="6" actId="14100"/>
        <pc:sldMkLst>
          <pc:docMk/>
          <pc:sldMk cId="3783366856" sldId="298"/>
        </pc:sldMkLst>
      </pc:sldChg>
    </pc:docChg>
  </pc:docChgLst>
  <pc:docChgLst>
    <pc:chgData name="Brent Fuller" userId="198094198_tp_box_2" providerId="OAuth2" clId="{38934A5D-9660-4E03-8242-C79F24527363}"/>
    <pc:docChg chg="undo redo custSel addSld delSld modSld sldOrd">
      <pc:chgData name="Brent Fuller" userId="198094198_tp_box_2" providerId="OAuth2" clId="{38934A5D-9660-4E03-8242-C79F24527363}" dt="2025-04-14T22:13:46.628" v="3050" actId="20577"/>
      <pc:docMkLst>
        <pc:docMk/>
      </pc:docMkLst>
      <pc:sldChg chg="modSp mod">
        <pc:chgData name="Brent Fuller" userId="198094198_tp_box_2" providerId="OAuth2" clId="{38934A5D-9660-4E03-8242-C79F24527363}" dt="2025-04-14T15:54:01.204" v="1" actId="20577"/>
        <pc:sldMkLst>
          <pc:docMk/>
          <pc:sldMk cId="3634286421" sldId="257"/>
        </pc:sldMkLst>
        <pc:spChg chg="mod">
          <ac:chgData name="Brent Fuller" userId="198094198_tp_box_2" providerId="OAuth2" clId="{38934A5D-9660-4E03-8242-C79F24527363}" dt="2025-04-14T15:54:01.204" v="1" actId="20577"/>
          <ac:spMkLst>
            <pc:docMk/>
            <pc:sldMk cId="3634286421" sldId="257"/>
            <ac:spMk id="2" creationId="{4A0515E9-2208-1075-05B5-58FF54915571}"/>
          </ac:spMkLst>
        </pc:spChg>
      </pc:sldChg>
      <pc:sldChg chg="modSp mod">
        <pc:chgData name="Brent Fuller" userId="198094198_tp_box_2" providerId="OAuth2" clId="{38934A5D-9660-4E03-8242-C79F24527363}" dt="2025-04-14T21:42:49.795" v="2210" actId="20577"/>
        <pc:sldMkLst>
          <pc:docMk/>
          <pc:sldMk cId="3401678313" sldId="1476"/>
        </pc:sldMkLst>
        <pc:spChg chg="mod">
          <ac:chgData name="Brent Fuller" userId="198094198_tp_box_2" providerId="OAuth2" clId="{38934A5D-9660-4E03-8242-C79F24527363}" dt="2025-04-14T21:42:49.795" v="2210" actId="20577"/>
          <ac:spMkLst>
            <pc:docMk/>
            <pc:sldMk cId="3401678313" sldId="1476"/>
            <ac:spMk id="3" creationId="{EDFE15AD-E510-1527-69B7-18978E15120F}"/>
          </ac:spMkLst>
        </pc:spChg>
      </pc:sldChg>
      <pc:sldChg chg="modSp mod">
        <pc:chgData name="Brent Fuller" userId="198094198_tp_box_2" providerId="OAuth2" clId="{38934A5D-9660-4E03-8242-C79F24527363}" dt="2025-04-14T22:13:46.628" v="3050" actId="20577"/>
        <pc:sldMkLst>
          <pc:docMk/>
          <pc:sldMk cId="953783506" sldId="1478"/>
        </pc:sldMkLst>
        <pc:spChg chg="mod">
          <ac:chgData name="Brent Fuller" userId="198094198_tp_box_2" providerId="OAuth2" clId="{38934A5D-9660-4E03-8242-C79F24527363}" dt="2025-04-14T22:13:46.628" v="3050" actId="20577"/>
          <ac:spMkLst>
            <pc:docMk/>
            <pc:sldMk cId="953783506" sldId="1478"/>
            <ac:spMk id="3" creationId="{EDFE15AD-E510-1527-69B7-18978E15120F}"/>
          </ac:spMkLst>
        </pc:spChg>
      </pc:sldChg>
      <pc:sldChg chg="modSp mod modNotesTx">
        <pc:chgData name="Brent Fuller" userId="198094198_tp_box_2" providerId="OAuth2" clId="{38934A5D-9660-4E03-8242-C79F24527363}" dt="2025-04-14T22:08:00.118" v="3044" actId="20577"/>
        <pc:sldMkLst>
          <pc:docMk/>
          <pc:sldMk cId="593333186" sldId="1481"/>
        </pc:sldMkLst>
        <pc:spChg chg="mod">
          <ac:chgData name="Brent Fuller" userId="198094198_tp_box_2" providerId="OAuth2" clId="{38934A5D-9660-4E03-8242-C79F24527363}" dt="2025-04-14T22:08:00.118" v="3044" actId="20577"/>
          <ac:spMkLst>
            <pc:docMk/>
            <pc:sldMk cId="593333186" sldId="1481"/>
            <ac:spMk id="3" creationId="{EDFE15AD-E510-1527-69B7-18978E15120F}"/>
          </ac:spMkLst>
        </pc:spChg>
      </pc:sldChg>
      <pc:sldChg chg="del">
        <pc:chgData name="Brent Fuller" userId="198094198_tp_box_2" providerId="OAuth2" clId="{38934A5D-9660-4E03-8242-C79F24527363}" dt="2025-04-14T15:54:17.553" v="2" actId="47"/>
        <pc:sldMkLst>
          <pc:docMk/>
          <pc:sldMk cId="4132160420" sldId="1485"/>
        </pc:sldMkLst>
      </pc:sldChg>
      <pc:sldChg chg="del">
        <pc:chgData name="Brent Fuller" userId="198094198_tp_box_2" providerId="OAuth2" clId="{38934A5D-9660-4E03-8242-C79F24527363}" dt="2025-04-14T15:55:44.820" v="12" actId="47"/>
        <pc:sldMkLst>
          <pc:docMk/>
          <pc:sldMk cId="1041258451" sldId="1486"/>
        </pc:sldMkLst>
      </pc:sldChg>
      <pc:sldChg chg="del">
        <pc:chgData name="Brent Fuller" userId="198094198_tp_box_2" providerId="OAuth2" clId="{38934A5D-9660-4E03-8242-C79F24527363}" dt="2025-04-14T15:54:20.269" v="3" actId="47"/>
        <pc:sldMkLst>
          <pc:docMk/>
          <pc:sldMk cId="1709347848" sldId="1487"/>
        </pc:sldMkLst>
      </pc:sldChg>
      <pc:sldChg chg="del">
        <pc:chgData name="Brent Fuller" userId="198094198_tp_box_2" providerId="OAuth2" clId="{38934A5D-9660-4E03-8242-C79F24527363}" dt="2025-04-14T15:57:16.167" v="14" actId="47"/>
        <pc:sldMkLst>
          <pc:docMk/>
          <pc:sldMk cId="126202590" sldId="1488"/>
        </pc:sldMkLst>
      </pc:sldChg>
      <pc:sldChg chg="del">
        <pc:chgData name="Brent Fuller" userId="198094198_tp_box_2" providerId="OAuth2" clId="{38934A5D-9660-4E03-8242-C79F24527363}" dt="2025-04-14T15:57:35.186" v="15" actId="47"/>
        <pc:sldMkLst>
          <pc:docMk/>
          <pc:sldMk cId="2668741762" sldId="1490"/>
        </pc:sldMkLst>
      </pc:sldChg>
      <pc:sldChg chg="modSp mod">
        <pc:chgData name="Brent Fuller" userId="198094198_tp_box_2" providerId="OAuth2" clId="{38934A5D-9660-4E03-8242-C79F24527363}" dt="2025-04-14T21:37:06.628" v="2201" actId="20577"/>
        <pc:sldMkLst>
          <pc:docMk/>
          <pc:sldMk cId="4039100988" sldId="1491"/>
        </pc:sldMkLst>
        <pc:spChg chg="mod">
          <ac:chgData name="Brent Fuller" userId="198094198_tp_box_2" providerId="OAuth2" clId="{38934A5D-9660-4E03-8242-C79F24527363}" dt="2025-04-14T21:37:06.628" v="2201" actId="20577"/>
          <ac:spMkLst>
            <pc:docMk/>
            <pc:sldMk cId="4039100988" sldId="1491"/>
            <ac:spMk id="3" creationId="{EDFE15AD-E510-1527-69B7-18978E15120F}"/>
          </ac:spMkLst>
        </pc:spChg>
      </pc:sldChg>
      <pc:sldChg chg="del">
        <pc:chgData name="Brent Fuller" userId="198094198_tp_box_2" providerId="OAuth2" clId="{38934A5D-9660-4E03-8242-C79F24527363}" dt="2025-04-14T15:57:49.715" v="16" actId="47"/>
        <pc:sldMkLst>
          <pc:docMk/>
          <pc:sldMk cId="2124656250" sldId="1492"/>
        </pc:sldMkLst>
      </pc:sldChg>
      <pc:sldChg chg="del">
        <pc:chgData name="Brent Fuller" userId="198094198_tp_box_2" providerId="OAuth2" clId="{38934A5D-9660-4E03-8242-C79F24527363}" dt="2025-04-14T15:54:21.225" v="4" actId="47"/>
        <pc:sldMkLst>
          <pc:docMk/>
          <pc:sldMk cId="3620464097" sldId="1495"/>
        </pc:sldMkLst>
      </pc:sldChg>
      <pc:sldChg chg="modSp add del mod">
        <pc:chgData name="Brent Fuller" userId="198094198_tp_box_2" providerId="OAuth2" clId="{38934A5D-9660-4E03-8242-C79F24527363}" dt="2025-04-14T19:41:20.301" v="305" actId="20577"/>
        <pc:sldMkLst>
          <pc:docMk/>
          <pc:sldMk cId="3817693773" sldId="1496"/>
        </pc:sldMkLst>
        <pc:spChg chg="mod">
          <ac:chgData name="Brent Fuller" userId="198094198_tp_box_2" providerId="OAuth2" clId="{38934A5D-9660-4E03-8242-C79F24527363}" dt="2025-04-14T19:41:20.301" v="305" actId="20577"/>
          <ac:spMkLst>
            <pc:docMk/>
            <pc:sldMk cId="3817693773" sldId="1496"/>
            <ac:spMk id="5" creationId="{493C6FC4-B387-4DEA-F6AA-896F9A716D28}"/>
          </ac:spMkLst>
        </pc:spChg>
      </pc:sldChg>
      <pc:sldChg chg="del">
        <pc:chgData name="Brent Fuller" userId="198094198_tp_box_2" providerId="OAuth2" clId="{38934A5D-9660-4E03-8242-C79F24527363}" dt="2025-04-14T15:54:21.911" v="5" actId="47"/>
        <pc:sldMkLst>
          <pc:docMk/>
          <pc:sldMk cId="98032949" sldId="1497"/>
        </pc:sldMkLst>
      </pc:sldChg>
      <pc:sldChg chg="del">
        <pc:chgData name="Brent Fuller" userId="198094198_tp_box_2" providerId="OAuth2" clId="{38934A5D-9660-4E03-8242-C79F24527363}" dt="2025-04-14T15:54:22.648" v="6" actId="47"/>
        <pc:sldMkLst>
          <pc:docMk/>
          <pc:sldMk cId="2902045285" sldId="1498"/>
        </pc:sldMkLst>
      </pc:sldChg>
      <pc:sldChg chg="add del">
        <pc:chgData name="Brent Fuller" userId="198094198_tp_box_2" providerId="OAuth2" clId="{38934A5D-9660-4E03-8242-C79F24527363}" dt="2025-04-14T15:54:29.975" v="11" actId="47"/>
        <pc:sldMkLst>
          <pc:docMk/>
          <pc:sldMk cId="3990085554" sldId="1499"/>
        </pc:sldMkLst>
      </pc:sldChg>
      <pc:sldChg chg="del">
        <pc:chgData name="Brent Fuller" userId="198094198_tp_box_2" providerId="OAuth2" clId="{38934A5D-9660-4E03-8242-C79F24527363}" dt="2025-04-14T15:56:59.367" v="13" actId="47"/>
        <pc:sldMkLst>
          <pc:docMk/>
          <pc:sldMk cId="3231964418" sldId="1502"/>
        </pc:sldMkLst>
      </pc:sldChg>
      <pc:sldChg chg="add del">
        <pc:chgData name="Brent Fuller" userId="198094198_tp_box_2" providerId="OAuth2" clId="{38934A5D-9660-4E03-8242-C79F24527363}" dt="2025-04-14T22:13:14.680" v="3046" actId="47"/>
        <pc:sldMkLst>
          <pc:docMk/>
          <pc:sldMk cId="2623489229" sldId="1506"/>
        </pc:sldMkLst>
      </pc:sldChg>
      <pc:sldChg chg="addSp delSp modSp mod">
        <pc:chgData name="Brent Fuller" userId="198094198_tp_box_2" providerId="OAuth2" clId="{38934A5D-9660-4E03-8242-C79F24527363}" dt="2025-04-14T21:39:09.094" v="2204" actId="1076"/>
        <pc:sldMkLst>
          <pc:docMk/>
          <pc:sldMk cId="781383325" sldId="1513"/>
        </pc:sldMkLst>
        <pc:picChg chg="add mod">
          <ac:chgData name="Brent Fuller" userId="198094198_tp_box_2" providerId="OAuth2" clId="{38934A5D-9660-4E03-8242-C79F24527363}" dt="2025-04-14T21:39:09.094" v="2204" actId="1076"/>
          <ac:picMkLst>
            <pc:docMk/>
            <pc:sldMk cId="781383325" sldId="1513"/>
            <ac:picMk id="5" creationId="{C7A322D3-0FA2-D1FD-E2EE-45FF8BFB7E0C}"/>
          </ac:picMkLst>
        </pc:picChg>
      </pc:sldChg>
      <pc:sldChg chg="addSp modSp add mod modNotesTx">
        <pc:chgData name="Brent Fuller" userId="198094198_tp_box_2" providerId="OAuth2" clId="{38934A5D-9660-4E03-8242-C79F24527363}" dt="2025-04-14T21:30:34.719" v="2077" actId="20577"/>
        <pc:sldMkLst>
          <pc:docMk/>
          <pc:sldMk cId="234092580" sldId="1515"/>
        </pc:sldMkLst>
        <pc:spChg chg="mod">
          <ac:chgData name="Brent Fuller" userId="198094198_tp_box_2" providerId="OAuth2" clId="{38934A5D-9660-4E03-8242-C79F24527363}" dt="2025-04-14T21:29:22.890" v="2035" actId="20577"/>
          <ac:spMkLst>
            <pc:docMk/>
            <pc:sldMk cId="234092580" sldId="1515"/>
            <ac:spMk id="2" creationId="{4CA39597-C474-3C92-FFCD-E09E0DE6612C}"/>
          </ac:spMkLst>
        </pc:spChg>
        <pc:spChg chg="mod">
          <ac:chgData name="Brent Fuller" userId="198094198_tp_box_2" providerId="OAuth2" clId="{38934A5D-9660-4E03-8242-C79F24527363}" dt="2025-04-14T15:58:34.583" v="28" actId="5793"/>
          <ac:spMkLst>
            <pc:docMk/>
            <pc:sldMk cId="234092580" sldId="1515"/>
            <ac:spMk id="7" creationId="{57E7E38B-3ED9-A8A6-D3DE-800755ACCC03}"/>
          </ac:spMkLst>
        </pc:spChg>
        <pc:picChg chg="add mod">
          <ac:chgData name="Brent Fuller" userId="198094198_tp_box_2" providerId="OAuth2" clId="{38934A5D-9660-4E03-8242-C79F24527363}" dt="2025-04-14T19:25:09.334" v="46" actId="14100"/>
          <ac:picMkLst>
            <pc:docMk/>
            <pc:sldMk cId="234092580" sldId="1515"/>
            <ac:picMk id="5" creationId="{113D48CF-7243-CA5E-E070-3858BC3382AF}"/>
          </ac:picMkLst>
        </pc:picChg>
      </pc:sldChg>
      <pc:sldChg chg="addSp modSp add mod modNotesTx">
        <pc:chgData name="Brent Fuller" userId="198094198_tp_box_2" providerId="OAuth2" clId="{38934A5D-9660-4E03-8242-C79F24527363}" dt="2025-04-14T21:30:19" v="2074" actId="20577"/>
        <pc:sldMkLst>
          <pc:docMk/>
          <pc:sldMk cId="4000055022" sldId="1516"/>
        </pc:sldMkLst>
        <pc:spChg chg="mod">
          <ac:chgData name="Brent Fuller" userId="198094198_tp_box_2" providerId="OAuth2" clId="{38934A5D-9660-4E03-8242-C79F24527363}" dt="2025-04-14T19:56:05.184" v="324" actId="20577"/>
          <ac:spMkLst>
            <pc:docMk/>
            <pc:sldMk cId="4000055022" sldId="1516"/>
            <ac:spMk id="2" creationId="{E8EC478F-22CE-0CD2-C244-B407B62F9E16}"/>
          </ac:spMkLst>
        </pc:spChg>
        <pc:picChg chg="add mod">
          <ac:chgData name="Brent Fuller" userId="198094198_tp_box_2" providerId="OAuth2" clId="{38934A5D-9660-4E03-8242-C79F24527363}" dt="2025-04-14T20:00:26.275" v="331" actId="14100"/>
          <ac:picMkLst>
            <pc:docMk/>
            <pc:sldMk cId="4000055022" sldId="1516"/>
            <ac:picMk id="5" creationId="{0F75B0D9-280A-9AD5-D16E-C40FFBD153B0}"/>
          </ac:picMkLst>
        </pc:picChg>
      </pc:sldChg>
      <pc:sldChg chg="addSp modSp add mod modNotesTx">
        <pc:chgData name="Brent Fuller" userId="198094198_tp_box_2" providerId="OAuth2" clId="{38934A5D-9660-4E03-8242-C79F24527363}" dt="2025-04-14T21:30:23.630" v="2075" actId="20577"/>
        <pc:sldMkLst>
          <pc:docMk/>
          <pc:sldMk cId="716584576" sldId="1517"/>
        </pc:sldMkLst>
        <pc:spChg chg="mod">
          <ac:chgData name="Brent Fuller" userId="198094198_tp_box_2" providerId="OAuth2" clId="{38934A5D-9660-4E03-8242-C79F24527363}" dt="2025-04-14T21:29:41.134" v="2055" actId="20577"/>
          <ac:spMkLst>
            <pc:docMk/>
            <pc:sldMk cId="716584576" sldId="1517"/>
            <ac:spMk id="2" creationId="{DCD03786-F429-E13A-984F-503108060D5C}"/>
          </ac:spMkLst>
        </pc:spChg>
        <pc:picChg chg="add mod">
          <ac:chgData name="Brent Fuller" userId="198094198_tp_box_2" providerId="OAuth2" clId="{38934A5D-9660-4E03-8242-C79F24527363}" dt="2025-04-14T19:24:57.871" v="44" actId="14100"/>
          <ac:picMkLst>
            <pc:docMk/>
            <pc:sldMk cId="716584576" sldId="1517"/>
            <ac:picMk id="5" creationId="{BEC67515-0E55-A17A-A262-62A0E49E4BA3}"/>
          </ac:picMkLst>
        </pc:picChg>
      </pc:sldChg>
      <pc:sldChg chg="addSp modSp add mod modNotesTx">
        <pc:chgData name="Brent Fuller" userId="198094198_tp_box_2" providerId="OAuth2" clId="{38934A5D-9660-4E03-8242-C79F24527363}" dt="2025-04-14T22:03:25.903" v="2827" actId="20577"/>
        <pc:sldMkLst>
          <pc:docMk/>
          <pc:sldMk cId="3851371253" sldId="1518"/>
        </pc:sldMkLst>
        <pc:spChg chg="mod">
          <ac:chgData name="Brent Fuller" userId="198094198_tp_box_2" providerId="OAuth2" clId="{38934A5D-9660-4E03-8242-C79F24527363}" dt="2025-04-14T21:29:29.230" v="2041" actId="20577"/>
          <ac:spMkLst>
            <pc:docMk/>
            <pc:sldMk cId="3851371253" sldId="1518"/>
            <ac:spMk id="2" creationId="{F0B00424-EF1B-FB65-7B8B-87A740A60EAF}"/>
          </ac:spMkLst>
        </pc:spChg>
        <pc:spChg chg="mod">
          <ac:chgData name="Brent Fuller" userId="198094198_tp_box_2" providerId="OAuth2" clId="{38934A5D-9660-4E03-8242-C79F24527363}" dt="2025-04-14T22:03:25.903" v="2827" actId="20577"/>
          <ac:spMkLst>
            <pc:docMk/>
            <pc:sldMk cId="3851371253" sldId="1518"/>
            <ac:spMk id="3" creationId="{B690D922-C99A-CA58-76AE-C13045766412}"/>
          </ac:spMkLst>
        </pc:spChg>
        <pc:picChg chg="add mod">
          <ac:chgData name="Brent Fuller" userId="198094198_tp_box_2" providerId="OAuth2" clId="{38934A5D-9660-4E03-8242-C79F24527363}" dt="2025-04-14T21:59:08.684" v="2379" actId="1076"/>
          <ac:picMkLst>
            <pc:docMk/>
            <pc:sldMk cId="3851371253" sldId="1518"/>
            <ac:picMk id="5" creationId="{F22EDA18-C82F-866A-80C9-A13A633FC32E}"/>
          </ac:picMkLst>
        </pc:picChg>
      </pc:sldChg>
      <pc:sldChg chg="add del">
        <pc:chgData name="Brent Fuller" userId="198094198_tp_box_2" providerId="OAuth2" clId="{38934A5D-9660-4E03-8242-C79F24527363}" dt="2025-04-14T21:43:13.122" v="2211" actId="47"/>
        <pc:sldMkLst>
          <pc:docMk/>
          <pc:sldMk cId="1340016581" sldId="1519"/>
        </pc:sldMkLst>
      </pc:sldChg>
      <pc:sldChg chg="addSp modSp add mod ord">
        <pc:chgData name="Brent Fuller" userId="198094198_tp_box_2" providerId="OAuth2" clId="{38934A5D-9660-4E03-8242-C79F24527363}" dt="2025-04-14T20:22:54.525" v="759" actId="20577"/>
        <pc:sldMkLst>
          <pc:docMk/>
          <pc:sldMk cId="206815449" sldId="1520"/>
        </pc:sldMkLst>
        <pc:spChg chg="mod">
          <ac:chgData name="Brent Fuller" userId="198094198_tp_box_2" providerId="OAuth2" clId="{38934A5D-9660-4E03-8242-C79F24527363}" dt="2025-04-14T20:22:54.525" v="759" actId="20577"/>
          <ac:spMkLst>
            <pc:docMk/>
            <pc:sldMk cId="206815449" sldId="1520"/>
            <ac:spMk id="2" creationId="{28AB8477-D861-B068-8E5F-23CC229FA90D}"/>
          </ac:spMkLst>
        </pc:spChg>
        <pc:picChg chg="add mod">
          <ac:chgData name="Brent Fuller" userId="198094198_tp_box_2" providerId="OAuth2" clId="{38934A5D-9660-4E03-8242-C79F24527363}" dt="2025-04-14T20:08:09.312" v="428" actId="14100"/>
          <ac:picMkLst>
            <pc:docMk/>
            <pc:sldMk cId="206815449" sldId="1520"/>
            <ac:picMk id="5" creationId="{A2E7F0ED-5533-0531-DD5B-E79D2251F9A3}"/>
          </ac:picMkLst>
        </pc:picChg>
      </pc:sldChg>
      <pc:sldChg chg="addSp modSp add mod modNotesTx">
        <pc:chgData name="Brent Fuller" userId="198094198_tp_box_2" providerId="OAuth2" clId="{38934A5D-9660-4E03-8242-C79F24527363}" dt="2025-04-14T21:30:08.029" v="2072" actId="6549"/>
        <pc:sldMkLst>
          <pc:docMk/>
          <pc:sldMk cId="2207472290" sldId="1521"/>
        </pc:sldMkLst>
        <pc:spChg chg="mod">
          <ac:chgData name="Brent Fuller" userId="198094198_tp_box_2" providerId="OAuth2" clId="{38934A5D-9660-4E03-8242-C79F24527363}" dt="2025-04-14T21:30:01.356" v="2071" actId="20577"/>
          <ac:spMkLst>
            <pc:docMk/>
            <pc:sldMk cId="2207472290" sldId="1521"/>
            <ac:spMk id="2" creationId="{CACAC0C3-34D2-043C-B9B0-51C77415C9C4}"/>
          </ac:spMkLst>
        </pc:spChg>
        <pc:picChg chg="add mod">
          <ac:chgData name="Brent Fuller" userId="198094198_tp_box_2" providerId="OAuth2" clId="{38934A5D-9660-4E03-8242-C79F24527363}" dt="2025-04-14T20:02:36.598" v="340" actId="14100"/>
          <ac:picMkLst>
            <pc:docMk/>
            <pc:sldMk cId="2207472290" sldId="1521"/>
            <ac:picMk id="5" creationId="{813E1724-0D1E-70C9-534C-B7A9683FB4B1}"/>
          </ac:picMkLst>
        </pc:picChg>
      </pc:sldChg>
      <pc:sldChg chg="addSp modSp add mod modNotesTx">
        <pc:chgData name="Brent Fuller" userId="198094198_tp_box_2" providerId="OAuth2" clId="{38934A5D-9660-4E03-8242-C79F24527363}" dt="2025-04-14T21:30:14.419" v="2073" actId="20577"/>
        <pc:sldMkLst>
          <pc:docMk/>
          <pc:sldMk cId="302133929" sldId="1522"/>
        </pc:sldMkLst>
        <pc:spChg chg="mod">
          <ac:chgData name="Brent Fuller" userId="198094198_tp_box_2" providerId="OAuth2" clId="{38934A5D-9660-4E03-8242-C79F24527363}" dt="2025-04-14T21:29:54.669" v="2065" actId="20577"/>
          <ac:spMkLst>
            <pc:docMk/>
            <pc:sldMk cId="302133929" sldId="1522"/>
            <ac:spMk id="2" creationId="{31FA11F6-8FEC-3FE4-092D-8A0C02E1EFB0}"/>
          </ac:spMkLst>
        </pc:spChg>
        <pc:picChg chg="add mod">
          <ac:chgData name="Brent Fuller" userId="198094198_tp_box_2" providerId="OAuth2" clId="{38934A5D-9660-4E03-8242-C79F24527363}" dt="2025-04-14T20:00:55.690" v="336" actId="14100"/>
          <ac:picMkLst>
            <pc:docMk/>
            <pc:sldMk cId="302133929" sldId="1522"/>
            <ac:picMk id="5" creationId="{FA87591E-D00F-D8B8-A82C-1F5F08759FFF}"/>
          </ac:picMkLst>
        </pc:picChg>
      </pc:sldChg>
      <pc:sldChg chg="addSp delSp modSp add mod modNotesTx">
        <pc:chgData name="Brent Fuller" userId="198094198_tp_box_2" providerId="OAuth2" clId="{38934A5D-9660-4E03-8242-C79F24527363}" dt="2025-04-14T21:28:55.502" v="2023" actId="20577"/>
        <pc:sldMkLst>
          <pc:docMk/>
          <pc:sldMk cId="4238972743" sldId="1523"/>
        </pc:sldMkLst>
        <pc:spChg chg="mod">
          <ac:chgData name="Brent Fuller" userId="198094198_tp_box_2" providerId="OAuth2" clId="{38934A5D-9660-4E03-8242-C79F24527363}" dt="2025-04-14T21:28:55.502" v="2023" actId="20577"/>
          <ac:spMkLst>
            <pc:docMk/>
            <pc:sldMk cId="4238972743" sldId="1523"/>
            <ac:spMk id="2" creationId="{F7AF3B54-4716-5EC2-BC91-D853F4606A84}"/>
          </ac:spMkLst>
        </pc:spChg>
        <pc:spChg chg="mod">
          <ac:chgData name="Brent Fuller" userId="198094198_tp_box_2" providerId="OAuth2" clId="{38934A5D-9660-4E03-8242-C79F24527363}" dt="2025-04-14T21:28:37.165" v="2017" actId="27107"/>
          <ac:spMkLst>
            <pc:docMk/>
            <pc:sldMk cId="4238972743" sldId="1523"/>
            <ac:spMk id="3" creationId="{2856514D-5D28-8EF8-1749-2DA9FF8072AC}"/>
          </ac:spMkLst>
        </pc:spChg>
        <pc:spChg chg="mod">
          <ac:chgData name="Brent Fuller" userId="198094198_tp_box_2" providerId="OAuth2" clId="{38934A5D-9660-4E03-8242-C79F24527363}" dt="2025-04-14T20:25:37.126" v="764" actId="1076"/>
          <ac:spMkLst>
            <pc:docMk/>
            <pc:sldMk cId="4238972743" sldId="1523"/>
            <ac:spMk id="7" creationId="{1A7757F8-F0EB-4049-59DD-D8D4F10051F2}"/>
          </ac:spMkLst>
        </pc:spChg>
      </pc:sldChg>
      <pc:sldChg chg="delSp modSp add mod">
        <pc:chgData name="Brent Fuller" userId="198094198_tp_box_2" providerId="OAuth2" clId="{38934A5D-9660-4E03-8242-C79F24527363}" dt="2025-04-14T21:35:47.271" v="2198" actId="20577"/>
        <pc:sldMkLst>
          <pc:docMk/>
          <pc:sldMk cId="2048771466" sldId="1524"/>
        </pc:sldMkLst>
        <pc:spChg chg="mod">
          <ac:chgData name="Brent Fuller" userId="198094198_tp_box_2" providerId="OAuth2" clId="{38934A5D-9660-4E03-8242-C79F24527363}" dt="2025-04-14T20:29:34.346" v="909" actId="20577"/>
          <ac:spMkLst>
            <pc:docMk/>
            <pc:sldMk cId="2048771466" sldId="1524"/>
            <ac:spMk id="2" creationId="{6713DD64-8A5E-D99B-BC9E-7FD0208F9666}"/>
          </ac:spMkLst>
        </pc:spChg>
        <pc:spChg chg="mod">
          <ac:chgData name="Brent Fuller" userId="198094198_tp_box_2" providerId="OAuth2" clId="{38934A5D-9660-4E03-8242-C79F24527363}" dt="2025-04-14T21:35:47.271" v="2198" actId="20577"/>
          <ac:spMkLst>
            <pc:docMk/>
            <pc:sldMk cId="2048771466" sldId="1524"/>
            <ac:spMk id="7" creationId="{AEDEE2F2-0F80-DF0D-8267-14ED1218A1CF}"/>
          </ac:spMkLst>
        </pc:spChg>
      </pc:sldChg>
    </pc:docChg>
  </pc:docChgLst>
  <pc:docChgLst>
    <pc:chgData name="Shonna Cannaday" userId="15477683620_tp_box_2" providerId="OAuth2" clId="{A277B22C-1608-43A4-9037-19FF42EF4FE3}"/>
    <pc:docChg chg="undo custSel addSld delSld modSld sldOrd">
      <pc:chgData name="Shonna Cannaday" userId="15477683620_tp_box_2" providerId="OAuth2" clId="{A277B22C-1608-43A4-9037-19FF42EF4FE3}" dt="2025-04-16T13:56:57.991" v="2016" actId="20577"/>
      <pc:docMkLst>
        <pc:docMk/>
      </pc:docMkLst>
      <pc:sldChg chg="modSp mod">
        <pc:chgData name="Shonna Cannaday" userId="15477683620_tp_box_2" providerId="OAuth2" clId="{A277B22C-1608-43A4-9037-19FF42EF4FE3}" dt="2025-04-16T11:06:30.363" v="30" actId="122"/>
        <pc:sldMkLst>
          <pc:docMk/>
          <pc:sldMk cId="3778728061" sldId="1473"/>
        </pc:sldMkLst>
        <pc:spChg chg="mod">
          <ac:chgData name="Shonna Cannaday" userId="15477683620_tp_box_2" providerId="OAuth2" clId="{A277B22C-1608-43A4-9037-19FF42EF4FE3}" dt="2025-04-16T11:06:30.363" v="30" actId="122"/>
          <ac:spMkLst>
            <pc:docMk/>
            <pc:sldMk cId="3778728061" sldId="1473"/>
            <ac:spMk id="2" creationId="{5155159E-0C59-8988-4EB5-6DC4096398B8}"/>
          </ac:spMkLst>
        </pc:spChg>
      </pc:sldChg>
      <pc:sldChg chg="modSp mod">
        <pc:chgData name="Shonna Cannaday" userId="15477683620_tp_box_2" providerId="OAuth2" clId="{A277B22C-1608-43A4-9037-19FF42EF4FE3}" dt="2025-04-16T11:07:12.683" v="34" actId="255"/>
        <pc:sldMkLst>
          <pc:docMk/>
          <pc:sldMk cId="3401678313" sldId="1476"/>
        </pc:sldMkLst>
        <pc:spChg chg="mod">
          <ac:chgData name="Shonna Cannaday" userId="15477683620_tp_box_2" providerId="OAuth2" clId="{A277B22C-1608-43A4-9037-19FF42EF4FE3}" dt="2025-04-16T11:06:58.722" v="32" actId="255"/>
          <ac:spMkLst>
            <pc:docMk/>
            <pc:sldMk cId="3401678313" sldId="1476"/>
            <ac:spMk id="2" creationId="{5155159E-0C59-8988-4EB5-6DC4096398B8}"/>
          </ac:spMkLst>
        </pc:spChg>
        <pc:spChg chg="mod">
          <ac:chgData name="Shonna Cannaday" userId="15477683620_tp_box_2" providerId="OAuth2" clId="{A277B22C-1608-43A4-9037-19FF42EF4FE3}" dt="2025-04-16T11:07:12.683" v="34" actId="255"/>
          <ac:spMkLst>
            <pc:docMk/>
            <pc:sldMk cId="3401678313" sldId="1476"/>
            <ac:spMk id="3" creationId="{EDFE15AD-E510-1527-69B7-18978E15120F}"/>
          </ac:spMkLst>
        </pc:spChg>
      </pc:sldChg>
      <pc:sldChg chg="modSp mod">
        <pc:chgData name="Shonna Cannaday" userId="15477683620_tp_box_2" providerId="OAuth2" clId="{A277B22C-1608-43A4-9037-19FF42EF4FE3}" dt="2025-04-16T11:12:46.176" v="115" actId="20577"/>
        <pc:sldMkLst>
          <pc:docMk/>
          <pc:sldMk cId="4294128979" sldId="1477"/>
        </pc:sldMkLst>
        <pc:spChg chg="mod">
          <ac:chgData name="Shonna Cannaday" userId="15477683620_tp_box_2" providerId="OAuth2" clId="{A277B22C-1608-43A4-9037-19FF42EF4FE3}" dt="2025-04-16T11:12:46.176" v="115" actId="20577"/>
          <ac:spMkLst>
            <pc:docMk/>
            <pc:sldMk cId="4294128979" sldId="1477"/>
            <ac:spMk id="2" creationId="{5155159E-0C59-8988-4EB5-6DC4096398B8}"/>
          </ac:spMkLst>
        </pc:spChg>
      </pc:sldChg>
      <pc:sldChg chg="modSp mod">
        <pc:chgData name="Shonna Cannaday" userId="15477683620_tp_box_2" providerId="OAuth2" clId="{A277B22C-1608-43A4-9037-19FF42EF4FE3}" dt="2025-04-16T11:12:28.332" v="102" actId="20577"/>
        <pc:sldMkLst>
          <pc:docMk/>
          <pc:sldMk cId="953783506" sldId="1478"/>
        </pc:sldMkLst>
        <pc:spChg chg="mod">
          <ac:chgData name="Shonna Cannaday" userId="15477683620_tp_box_2" providerId="OAuth2" clId="{A277B22C-1608-43A4-9037-19FF42EF4FE3}" dt="2025-04-16T11:11:42.166" v="93" actId="20577"/>
          <ac:spMkLst>
            <pc:docMk/>
            <pc:sldMk cId="953783506" sldId="1478"/>
            <ac:spMk id="2" creationId="{5155159E-0C59-8988-4EB5-6DC4096398B8}"/>
          </ac:spMkLst>
        </pc:spChg>
        <pc:spChg chg="mod">
          <ac:chgData name="Shonna Cannaday" userId="15477683620_tp_box_2" providerId="OAuth2" clId="{A277B22C-1608-43A4-9037-19FF42EF4FE3}" dt="2025-04-16T11:12:28.332" v="102" actId="20577"/>
          <ac:spMkLst>
            <pc:docMk/>
            <pc:sldMk cId="953783506" sldId="1478"/>
            <ac:spMk id="3" creationId="{EDFE15AD-E510-1527-69B7-18978E15120F}"/>
          </ac:spMkLst>
        </pc:spChg>
      </pc:sldChg>
      <pc:sldChg chg="modSp mod">
        <pc:chgData name="Shonna Cannaday" userId="15477683620_tp_box_2" providerId="OAuth2" clId="{A277B22C-1608-43A4-9037-19FF42EF4FE3}" dt="2025-04-16T11:13:34.142" v="150" actId="20577"/>
        <pc:sldMkLst>
          <pc:docMk/>
          <pc:sldMk cId="593333186" sldId="1481"/>
        </pc:sldMkLst>
        <pc:spChg chg="mod">
          <ac:chgData name="Shonna Cannaday" userId="15477683620_tp_box_2" providerId="OAuth2" clId="{A277B22C-1608-43A4-9037-19FF42EF4FE3}" dt="2025-04-16T11:13:06.561" v="143" actId="20577"/>
          <ac:spMkLst>
            <pc:docMk/>
            <pc:sldMk cId="593333186" sldId="1481"/>
            <ac:spMk id="2" creationId="{5155159E-0C59-8988-4EB5-6DC4096398B8}"/>
          </ac:spMkLst>
        </pc:spChg>
        <pc:spChg chg="mod">
          <ac:chgData name="Shonna Cannaday" userId="15477683620_tp_box_2" providerId="OAuth2" clId="{A277B22C-1608-43A4-9037-19FF42EF4FE3}" dt="2025-04-16T11:13:34.142" v="150" actId="20577"/>
          <ac:spMkLst>
            <pc:docMk/>
            <pc:sldMk cId="593333186" sldId="1481"/>
            <ac:spMk id="3" creationId="{EDFE15AD-E510-1527-69B7-18978E15120F}"/>
          </ac:spMkLst>
        </pc:spChg>
      </pc:sldChg>
      <pc:sldChg chg="modSp mod">
        <pc:chgData name="Shonna Cannaday" userId="15477683620_tp_box_2" providerId="OAuth2" clId="{A277B22C-1608-43A4-9037-19FF42EF4FE3}" dt="2025-04-16T11:16:51.150" v="246" actId="255"/>
        <pc:sldMkLst>
          <pc:docMk/>
          <pc:sldMk cId="4132160420" sldId="1485"/>
        </pc:sldMkLst>
        <pc:spChg chg="mod">
          <ac:chgData name="Shonna Cannaday" userId="15477683620_tp_box_2" providerId="OAuth2" clId="{A277B22C-1608-43A4-9037-19FF42EF4FE3}" dt="2025-04-16T11:16:19.835" v="244" actId="20577"/>
          <ac:spMkLst>
            <pc:docMk/>
            <pc:sldMk cId="4132160420" sldId="1485"/>
            <ac:spMk id="2" creationId="{5155159E-0C59-8988-4EB5-6DC4096398B8}"/>
          </ac:spMkLst>
        </pc:spChg>
        <pc:spChg chg="mod">
          <ac:chgData name="Shonna Cannaday" userId="15477683620_tp_box_2" providerId="OAuth2" clId="{A277B22C-1608-43A4-9037-19FF42EF4FE3}" dt="2025-04-16T11:16:51.150" v="246" actId="255"/>
          <ac:spMkLst>
            <pc:docMk/>
            <pc:sldMk cId="4132160420" sldId="1485"/>
            <ac:spMk id="3" creationId="{EDFE15AD-E510-1527-69B7-18978E15120F}"/>
          </ac:spMkLst>
        </pc:spChg>
      </pc:sldChg>
      <pc:sldChg chg="modSp mod">
        <pc:chgData name="Shonna Cannaday" userId="15477683620_tp_box_2" providerId="OAuth2" clId="{A277B22C-1608-43A4-9037-19FF42EF4FE3}" dt="2025-04-16T11:15:08.440" v="187" actId="255"/>
        <pc:sldMkLst>
          <pc:docMk/>
          <pc:sldMk cId="4039100988" sldId="1491"/>
        </pc:sldMkLst>
        <pc:spChg chg="mod">
          <ac:chgData name="Shonna Cannaday" userId="15477683620_tp_box_2" providerId="OAuth2" clId="{A277B22C-1608-43A4-9037-19FF42EF4FE3}" dt="2025-04-16T11:15:08.440" v="187" actId="255"/>
          <ac:spMkLst>
            <pc:docMk/>
            <pc:sldMk cId="4039100988" sldId="1491"/>
            <ac:spMk id="3" creationId="{EDFE15AD-E510-1527-69B7-18978E15120F}"/>
          </ac:spMkLst>
        </pc:spChg>
      </pc:sldChg>
      <pc:sldChg chg="modSp mod">
        <pc:chgData name="Shonna Cannaday" userId="15477683620_tp_box_2" providerId="OAuth2" clId="{A277B22C-1608-43A4-9037-19FF42EF4FE3}" dt="2025-04-16T11:05:48.581" v="12" actId="20577"/>
        <pc:sldMkLst>
          <pc:docMk/>
          <pc:sldMk cId="3817693773" sldId="1496"/>
        </pc:sldMkLst>
        <pc:spChg chg="mod">
          <ac:chgData name="Shonna Cannaday" userId="15477683620_tp_box_2" providerId="OAuth2" clId="{A277B22C-1608-43A4-9037-19FF42EF4FE3}" dt="2025-04-16T11:05:48.581" v="12" actId="20577"/>
          <ac:spMkLst>
            <pc:docMk/>
            <pc:sldMk cId="3817693773" sldId="1496"/>
            <ac:spMk id="2" creationId="{22F38EEA-143C-8F81-1E6C-89CE3C9C667E}"/>
          </ac:spMkLst>
        </pc:spChg>
        <pc:spChg chg="mod">
          <ac:chgData name="Shonna Cannaday" userId="15477683620_tp_box_2" providerId="OAuth2" clId="{A277B22C-1608-43A4-9037-19FF42EF4FE3}" dt="2025-04-16T11:05:28.562" v="1" actId="255"/>
          <ac:spMkLst>
            <pc:docMk/>
            <pc:sldMk cId="3817693773" sldId="1496"/>
            <ac:spMk id="5" creationId="{493C6FC4-B387-4DEA-F6AA-896F9A716D28}"/>
          </ac:spMkLst>
        </pc:spChg>
      </pc:sldChg>
      <pc:sldChg chg="modSp mod">
        <pc:chgData name="Shonna Cannaday" userId="15477683620_tp_box_2" providerId="OAuth2" clId="{A277B22C-1608-43A4-9037-19FF42EF4FE3}" dt="2025-04-16T11:14:10.748" v="176" actId="20577"/>
        <pc:sldMkLst>
          <pc:docMk/>
          <pc:sldMk cId="2999994551" sldId="1501"/>
        </pc:sldMkLst>
        <pc:spChg chg="mod">
          <ac:chgData name="Shonna Cannaday" userId="15477683620_tp_box_2" providerId="OAuth2" clId="{A277B22C-1608-43A4-9037-19FF42EF4FE3}" dt="2025-04-16T11:14:04.604" v="174" actId="20577"/>
          <ac:spMkLst>
            <pc:docMk/>
            <pc:sldMk cId="2999994551" sldId="1501"/>
            <ac:spMk id="2" creationId="{941B20C8-6988-4019-D0FC-379A9E881E6C}"/>
          </ac:spMkLst>
        </pc:spChg>
        <pc:spChg chg="mod">
          <ac:chgData name="Shonna Cannaday" userId="15477683620_tp_box_2" providerId="OAuth2" clId="{A277B22C-1608-43A4-9037-19FF42EF4FE3}" dt="2025-04-16T11:14:10.748" v="176" actId="20577"/>
          <ac:spMkLst>
            <pc:docMk/>
            <pc:sldMk cId="2999994551" sldId="1501"/>
            <ac:spMk id="3" creationId="{0201A971-CC8C-8DAC-976E-1332B3936D76}"/>
          </ac:spMkLst>
        </pc:spChg>
      </pc:sldChg>
      <pc:sldChg chg="modSp mod modNotesTx">
        <pc:chgData name="Shonna Cannaday" userId="15477683620_tp_box_2" providerId="OAuth2" clId="{A277B22C-1608-43A4-9037-19FF42EF4FE3}" dt="2025-04-16T11:32:43.290" v="671" actId="20577"/>
        <pc:sldMkLst>
          <pc:docMk/>
          <pc:sldMk cId="2623489229" sldId="1506"/>
        </pc:sldMkLst>
        <pc:spChg chg="mod">
          <ac:chgData name="Shonna Cannaday" userId="15477683620_tp_box_2" providerId="OAuth2" clId="{A277B22C-1608-43A4-9037-19FF42EF4FE3}" dt="2025-04-16T11:26:12.893" v="536" actId="20577"/>
          <ac:spMkLst>
            <pc:docMk/>
            <pc:sldMk cId="2623489229" sldId="1506"/>
            <ac:spMk id="2" creationId="{5155159E-0C59-8988-4EB5-6DC4096398B8}"/>
          </ac:spMkLst>
        </pc:spChg>
        <pc:spChg chg="mod">
          <ac:chgData name="Shonna Cannaday" userId="15477683620_tp_box_2" providerId="OAuth2" clId="{A277B22C-1608-43A4-9037-19FF42EF4FE3}" dt="2025-04-16T11:32:43.290" v="671" actId="20577"/>
          <ac:spMkLst>
            <pc:docMk/>
            <pc:sldMk cId="2623489229" sldId="1506"/>
            <ac:spMk id="3" creationId="{EDFE15AD-E510-1527-69B7-18978E15120F}"/>
          </ac:spMkLst>
        </pc:spChg>
      </pc:sldChg>
      <pc:sldChg chg="modSp mod">
        <pc:chgData name="Shonna Cannaday" userId="15477683620_tp_box_2" providerId="OAuth2" clId="{A277B22C-1608-43A4-9037-19FF42EF4FE3}" dt="2025-04-16T11:07:36.933" v="37" actId="255"/>
        <pc:sldMkLst>
          <pc:docMk/>
          <pc:sldMk cId="3368853167" sldId="1508"/>
        </pc:sldMkLst>
        <pc:spChg chg="mod">
          <ac:chgData name="Shonna Cannaday" userId="15477683620_tp_box_2" providerId="OAuth2" clId="{A277B22C-1608-43A4-9037-19FF42EF4FE3}" dt="2025-04-16T11:07:24.785" v="36" actId="255"/>
          <ac:spMkLst>
            <pc:docMk/>
            <pc:sldMk cId="3368853167" sldId="1508"/>
            <ac:spMk id="2" creationId="{5155159E-0C59-8988-4EB5-6DC4096398B8}"/>
          </ac:spMkLst>
        </pc:spChg>
        <pc:spChg chg="mod">
          <ac:chgData name="Shonna Cannaday" userId="15477683620_tp_box_2" providerId="OAuth2" clId="{A277B22C-1608-43A4-9037-19FF42EF4FE3}" dt="2025-04-16T11:07:36.933" v="37" actId="255"/>
          <ac:spMkLst>
            <pc:docMk/>
            <pc:sldMk cId="3368853167" sldId="1508"/>
            <ac:spMk id="7" creationId="{BA338619-C7C0-9A30-7815-339B93CB3D84}"/>
          </ac:spMkLst>
        </pc:spChg>
      </pc:sldChg>
      <pc:sldChg chg="modSp mod">
        <pc:chgData name="Shonna Cannaday" userId="15477683620_tp_box_2" providerId="OAuth2" clId="{A277B22C-1608-43A4-9037-19FF42EF4FE3}" dt="2025-04-16T11:14:47.739" v="186" actId="20577"/>
        <pc:sldMkLst>
          <pc:docMk/>
          <pc:sldMk cId="2560748664" sldId="1509"/>
        </pc:sldMkLst>
        <pc:spChg chg="mod">
          <ac:chgData name="Shonna Cannaday" userId="15477683620_tp_box_2" providerId="OAuth2" clId="{A277B22C-1608-43A4-9037-19FF42EF4FE3}" dt="2025-04-16T11:14:39.503" v="185" actId="20577"/>
          <ac:spMkLst>
            <pc:docMk/>
            <pc:sldMk cId="2560748664" sldId="1509"/>
            <ac:spMk id="2" creationId="{BB225D87-5639-10E3-F6AD-0ADE6A84AB90}"/>
          </ac:spMkLst>
        </pc:spChg>
        <pc:spChg chg="mod">
          <ac:chgData name="Shonna Cannaday" userId="15477683620_tp_box_2" providerId="OAuth2" clId="{A277B22C-1608-43A4-9037-19FF42EF4FE3}" dt="2025-04-16T11:14:47.739" v="186" actId="20577"/>
          <ac:spMkLst>
            <pc:docMk/>
            <pc:sldMk cId="2560748664" sldId="1509"/>
            <ac:spMk id="3" creationId="{262A29B2-DB27-97C3-872D-E0F76A706B01}"/>
          </ac:spMkLst>
        </pc:spChg>
      </pc:sldChg>
      <pc:sldChg chg="modSp mod">
        <pc:chgData name="Shonna Cannaday" userId="15477683620_tp_box_2" providerId="OAuth2" clId="{A277B22C-1608-43A4-9037-19FF42EF4FE3}" dt="2025-04-16T11:20:41.637" v="359" actId="20577"/>
        <pc:sldMkLst>
          <pc:docMk/>
          <pc:sldMk cId="3391983509" sldId="1510"/>
        </pc:sldMkLst>
        <pc:spChg chg="mod">
          <ac:chgData name="Shonna Cannaday" userId="15477683620_tp_box_2" providerId="OAuth2" clId="{A277B22C-1608-43A4-9037-19FF42EF4FE3}" dt="2025-04-16T11:20:41.637" v="359" actId="20577"/>
          <ac:spMkLst>
            <pc:docMk/>
            <pc:sldMk cId="3391983509" sldId="1510"/>
            <ac:spMk id="2" creationId="{5155159E-0C59-8988-4EB5-6DC4096398B8}"/>
          </ac:spMkLst>
        </pc:spChg>
      </pc:sldChg>
      <pc:sldChg chg="modSp mod">
        <pc:chgData name="Shonna Cannaday" userId="15477683620_tp_box_2" providerId="OAuth2" clId="{A277B22C-1608-43A4-9037-19FF42EF4FE3}" dt="2025-04-16T11:06:16.035" v="29" actId="1076"/>
        <pc:sldMkLst>
          <pc:docMk/>
          <pc:sldMk cId="781383325" sldId="1513"/>
        </pc:sldMkLst>
        <pc:spChg chg="mod">
          <ac:chgData name="Shonna Cannaday" userId="15477683620_tp_box_2" providerId="OAuth2" clId="{A277B22C-1608-43A4-9037-19FF42EF4FE3}" dt="2025-04-16T11:06:09.512" v="28" actId="20577"/>
          <ac:spMkLst>
            <pc:docMk/>
            <pc:sldMk cId="781383325" sldId="1513"/>
            <ac:spMk id="2" creationId="{9E3B2760-480A-E615-0F75-4EC89252D05D}"/>
          </ac:spMkLst>
        </pc:spChg>
        <pc:picChg chg="mod">
          <ac:chgData name="Shonna Cannaday" userId="15477683620_tp_box_2" providerId="OAuth2" clId="{A277B22C-1608-43A4-9037-19FF42EF4FE3}" dt="2025-04-16T11:06:16.035" v="29" actId="1076"/>
          <ac:picMkLst>
            <pc:docMk/>
            <pc:sldMk cId="781383325" sldId="1513"/>
            <ac:picMk id="6" creationId="{69DE872A-CC2E-2737-7169-A6D4EE32A1AD}"/>
          </ac:picMkLst>
        </pc:picChg>
      </pc:sldChg>
      <pc:sldChg chg="modSp mod">
        <pc:chgData name="Shonna Cannaday" userId="15477683620_tp_box_2" providerId="OAuth2" clId="{A277B22C-1608-43A4-9037-19FF42EF4FE3}" dt="2025-04-16T11:09:42.310" v="50" actId="20577"/>
        <pc:sldMkLst>
          <pc:docMk/>
          <pc:sldMk cId="234092580" sldId="1515"/>
        </pc:sldMkLst>
        <pc:spChg chg="mod">
          <ac:chgData name="Shonna Cannaday" userId="15477683620_tp_box_2" providerId="OAuth2" clId="{A277B22C-1608-43A4-9037-19FF42EF4FE3}" dt="2025-04-16T11:09:42.310" v="50" actId="20577"/>
          <ac:spMkLst>
            <pc:docMk/>
            <pc:sldMk cId="234092580" sldId="1515"/>
            <ac:spMk id="2" creationId="{4CA39597-C474-3C92-FFCD-E09E0DE6612C}"/>
          </ac:spMkLst>
        </pc:spChg>
      </pc:sldChg>
      <pc:sldChg chg="modSp mod">
        <pc:chgData name="Shonna Cannaday" userId="15477683620_tp_box_2" providerId="OAuth2" clId="{A277B22C-1608-43A4-9037-19FF42EF4FE3}" dt="2025-04-16T11:10:39.403" v="60" actId="20577"/>
        <pc:sldMkLst>
          <pc:docMk/>
          <pc:sldMk cId="4000055022" sldId="1516"/>
        </pc:sldMkLst>
        <pc:spChg chg="mod">
          <ac:chgData name="Shonna Cannaday" userId="15477683620_tp_box_2" providerId="OAuth2" clId="{A277B22C-1608-43A4-9037-19FF42EF4FE3}" dt="2025-04-16T11:10:39.403" v="60" actId="20577"/>
          <ac:spMkLst>
            <pc:docMk/>
            <pc:sldMk cId="4000055022" sldId="1516"/>
            <ac:spMk id="2" creationId="{E8EC478F-22CE-0CD2-C244-B407B62F9E16}"/>
          </ac:spMkLst>
        </pc:spChg>
      </pc:sldChg>
      <pc:sldChg chg="modSp mod">
        <pc:chgData name="Shonna Cannaday" userId="15477683620_tp_box_2" providerId="OAuth2" clId="{A277B22C-1608-43A4-9037-19FF42EF4FE3}" dt="2025-04-16T11:10:27.244" v="58" actId="20577"/>
        <pc:sldMkLst>
          <pc:docMk/>
          <pc:sldMk cId="716584576" sldId="1517"/>
        </pc:sldMkLst>
        <pc:spChg chg="mod">
          <ac:chgData name="Shonna Cannaday" userId="15477683620_tp_box_2" providerId="OAuth2" clId="{A277B22C-1608-43A4-9037-19FF42EF4FE3}" dt="2025-04-16T11:10:27.244" v="58" actId="20577"/>
          <ac:spMkLst>
            <pc:docMk/>
            <pc:sldMk cId="716584576" sldId="1517"/>
            <ac:spMk id="2" creationId="{DCD03786-F429-E13A-984F-503108060D5C}"/>
          </ac:spMkLst>
        </pc:spChg>
      </pc:sldChg>
      <pc:sldChg chg="modSp mod">
        <pc:chgData name="Shonna Cannaday" userId="15477683620_tp_box_2" providerId="OAuth2" clId="{A277B22C-1608-43A4-9037-19FF42EF4FE3}" dt="2025-04-16T11:10:05.809" v="54" actId="20577"/>
        <pc:sldMkLst>
          <pc:docMk/>
          <pc:sldMk cId="3851371253" sldId="1518"/>
        </pc:sldMkLst>
        <pc:spChg chg="mod">
          <ac:chgData name="Shonna Cannaday" userId="15477683620_tp_box_2" providerId="OAuth2" clId="{A277B22C-1608-43A4-9037-19FF42EF4FE3}" dt="2025-04-16T11:10:05.809" v="54" actId="20577"/>
          <ac:spMkLst>
            <pc:docMk/>
            <pc:sldMk cId="3851371253" sldId="1518"/>
            <ac:spMk id="2" creationId="{F0B00424-EF1B-FB65-7B8B-87A740A60EAF}"/>
          </ac:spMkLst>
        </pc:spChg>
      </pc:sldChg>
      <pc:sldChg chg="modSp mod">
        <pc:chgData name="Shonna Cannaday" userId="15477683620_tp_box_2" providerId="OAuth2" clId="{A277B22C-1608-43A4-9037-19FF42EF4FE3}" dt="2025-04-16T11:08:16.356" v="41" actId="1076"/>
        <pc:sldMkLst>
          <pc:docMk/>
          <pc:sldMk cId="206815449" sldId="1520"/>
        </pc:sldMkLst>
        <pc:spChg chg="mod">
          <ac:chgData name="Shonna Cannaday" userId="15477683620_tp_box_2" providerId="OAuth2" clId="{A277B22C-1608-43A4-9037-19FF42EF4FE3}" dt="2025-04-16T11:08:03.332" v="40" actId="122"/>
          <ac:spMkLst>
            <pc:docMk/>
            <pc:sldMk cId="206815449" sldId="1520"/>
            <ac:spMk id="2" creationId="{28AB8477-D861-B068-8E5F-23CC229FA90D}"/>
          </ac:spMkLst>
        </pc:spChg>
        <pc:picChg chg="mod">
          <ac:chgData name="Shonna Cannaday" userId="15477683620_tp_box_2" providerId="OAuth2" clId="{A277B22C-1608-43A4-9037-19FF42EF4FE3}" dt="2025-04-16T11:08:16.356" v="41" actId="1076"/>
          <ac:picMkLst>
            <pc:docMk/>
            <pc:sldMk cId="206815449" sldId="1520"/>
            <ac:picMk id="5" creationId="{A2E7F0ED-5533-0531-DD5B-E79D2251F9A3}"/>
          </ac:picMkLst>
        </pc:picChg>
      </pc:sldChg>
      <pc:sldChg chg="modSp mod">
        <pc:chgData name="Shonna Cannaday" userId="15477683620_tp_box_2" providerId="OAuth2" clId="{A277B22C-1608-43A4-9037-19FF42EF4FE3}" dt="2025-04-16T11:11:29.194" v="74" actId="20577"/>
        <pc:sldMkLst>
          <pc:docMk/>
          <pc:sldMk cId="2207472290" sldId="1521"/>
        </pc:sldMkLst>
        <pc:spChg chg="mod">
          <ac:chgData name="Shonna Cannaday" userId="15477683620_tp_box_2" providerId="OAuth2" clId="{A277B22C-1608-43A4-9037-19FF42EF4FE3}" dt="2025-04-16T11:11:29.194" v="74" actId="20577"/>
          <ac:spMkLst>
            <pc:docMk/>
            <pc:sldMk cId="2207472290" sldId="1521"/>
            <ac:spMk id="2" creationId="{CACAC0C3-34D2-043C-B9B0-51C77415C9C4}"/>
          </ac:spMkLst>
        </pc:spChg>
      </pc:sldChg>
      <pc:sldChg chg="modSp mod">
        <pc:chgData name="Shonna Cannaday" userId="15477683620_tp_box_2" providerId="OAuth2" clId="{A277B22C-1608-43A4-9037-19FF42EF4FE3}" dt="2025-04-16T11:10:54.841" v="67" actId="20577"/>
        <pc:sldMkLst>
          <pc:docMk/>
          <pc:sldMk cId="302133929" sldId="1522"/>
        </pc:sldMkLst>
        <pc:spChg chg="mod">
          <ac:chgData name="Shonna Cannaday" userId="15477683620_tp_box_2" providerId="OAuth2" clId="{A277B22C-1608-43A4-9037-19FF42EF4FE3}" dt="2025-04-16T11:10:54.841" v="67" actId="20577"/>
          <ac:spMkLst>
            <pc:docMk/>
            <pc:sldMk cId="302133929" sldId="1522"/>
            <ac:spMk id="2" creationId="{31FA11F6-8FEC-3FE4-092D-8A0C02E1EFB0}"/>
          </ac:spMkLst>
        </pc:spChg>
      </pc:sldChg>
      <pc:sldChg chg="modSp mod">
        <pc:chgData name="Shonna Cannaday" userId="15477683620_tp_box_2" providerId="OAuth2" clId="{A277B22C-1608-43A4-9037-19FF42EF4FE3}" dt="2025-04-16T11:08:40.526" v="43" actId="255"/>
        <pc:sldMkLst>
          <pc:docMk/>
          <pc:sldMk cId="4238972743" sldId="1523"/>
        </pc:sldMkLst>
        <pc:spChg chg="mod">
          <ac:chgData name="Shonna Cannaday" userId="15477683620_tp_box_2" providerId="OAuth2" clId="{A277B22C-1608-43A4-9037-19FF42EF4FE3}" dt="2025-04-16T11:08:25.906" v="42" actId="122"/>
          <ac:spMkLst>
            <pc:docMk/>
            <pc:sldMk cId="4238972743" sldId="1523"/>
            <ac:spMk id="2" creationId="{F7AF3B54-4716-5EC2-BC91-D853F4606A84}"/>
          </ac:spMkLst>
        </pc:spChg>
        <pc:spChg chg="mod">
          <ac:chgData name="Shonna Cannaday" userId="15477683620_tp_box_2" providerId="OAuth2" clId="{A277B22C-1608-43A4-9037-19FF42EF4FE3}" dt="2025-04-16T11:08:40.526" v="43" actId="255"/>
          <ac:spMkLst>
            <pc:docMk/>
            <pc:sldMk cId="4238972743" sldId="1523"/>
            <ac:spMk id="3" creationId="{2856514D-5D28-8EF8-1749-2DA9FF8072AC}"/>
          </ac:spMkLst>
        </pc:spChg>
      </pc:sldChg>
      <pc:sldChg chg="modSp mod">
        <pc:chgData name="Shonna Cannaday" userId="15477683620_tp_box_2" providerId="OAuth2" clId="{A277B22C-1608-43A4-9037-19FF42EF4FE3}" dt="2025-04-16T11:09:19.501" v="46" actId="20577"/>
        <pc:sldMkLst>
          <pc:docMk/>
          <pc:sldMk cId="2048771466" sldId="1524"/>
        </pc:sldMkLst>
        <pc:spChg chg="mod">
          <ac:chgData name="Shonna Cannaday" userId="15477683620_tp_box_2" providerId="OAuth2" clId="{A277B22C-1608-43A4-9037-19FF42EF4FE3}" dt="2025-04-16T11:08:50.364" v="44" actId="122"/>
          <ac:spMkLst>
            <pc:docMk/>
            <pc:sldMk cId="2048771466" sldId="1524"/>
            <ac:spMk id="2" creationId="{6713DD64-8A5E-D99B-BC9E-7FD0208F9666}"/>
          </ac:spMkLst>
        </pc:spChg>
        <pc:spChg chg="mod">
          <ac:chgData name="Shonna Cannaday" userId="15477683620_tp_box_2" providerId="OAuth2" clId="{A277B22C-1608-43A4-9037-19FF42EF4FE3}" dt="2025-04-16T11:09:19.501" v="46" actId="20577"/>
          <ac:spMkLst>
            <pc:docMk/>
            <pc:sldMk cId="2048771466" sldId="1524"/>
            <ac:spMk id="7" creationId="{AEDEE2F2-0F80-DF0D-8267-14ED1218A1CF}"/>
          </ac:spMkLst>
        </pc:spChg>
      </pc:sldChg>
      <pc:sldChg chg="modSp mod">
        <pc:chgData name="Shonna Cannaday" userId="15477683620_tp_box_2" providerId="OAuth2" clId="{A277B22C-1608-43A4-9037-19FF42EF4FE3}" dt="2025-04-16T11:18:41.021" v="312" actId="27636"/>
        <pc:sldMkLst>
          <pc:docMk/>
          <pc:sldMk cId="1072908654" sldId="1527"/>
        </pc:sldMkLst>
        <pc:spChg chg="mod">
          <ac:chgData name="Shonna Cannaday" userId="15477683620_tp_box_2" providerId="OAuth2" clId="{A277B22C-1608-43A4-9037-19FF42EF4FE3}" dt="2025-04-16T11:18:41.021" v="312" actId="27636"/>
          <ac:spMkLst>
            <pc:docMk/>
            <pc:sldMk cId="1072908654" sldId="1527"/>
            <ac:spMk id="2" creationId="{86287CFC-DE6C-966D-9695-668D2431BCD6}"/>
          </ac:spMkLst>
        </pc:spChg>
      </pc:sldChg>
      <pc:sldChg chg="modSp mod">
        <pc:chgData name="Shonna Cannaday" userId="15477683620_tp_box_2" providerId="OAuth2" clId="{A277B22C-1608-43A4-9037-19FF42EF4FE3}" dt="2025-04-16T11:18:58.718" v="325" actId="20577"/>
        <pc:sldMkLst>
          <pc:docMk/>
          <pc:sldMk cId="3550004528" sldId="1528"/>
        </pc:sldMkLst>
        <pc:spChg chg="mod">
          <ac:chgData name="Shonna Cannaday" userId="15477683620_tp_box_2" providerId="OAuth2" clId="{A277B22C-1608-43A4-9037-19FF42EF4FE3}" dt="2025-04-16T11:18:55.138" v="324" actId="20577"/>
          <ac:spMkLst>
            <pc:docMk/>
            <pc:sldMk cId="3550004528" sldId="1528"/>
            <ac:spMk id="2" creationId="{C2C73185-D118-CEDE-AA2A-080BA198083C}"/>
          </ac:spMkLst>
        </pc:spChg>
        <pc:spChg chg="mod">
          <ac:chgData name="Shonna Cannaday" userId="15477683620_tp_box_2" providerId="OAuth2" clId="{A277B22C-1608-43A4-9037-19FF42EF4FE3}" dt="2025-04-16T11:18:58.718" v="325" actId="20577"/>
          <ac:spMkLst>
            <pc:docMk/>
            <pc:sldMk cId="3550004528" sldId="1528"/>
            <ac:spMk id="3" creationId="{F5E42D2D-CE39-DE63-1E7F-45CEB863B6C3}"/>
          </ac:spMkLst>
        </pc:spChg>
      </pc:sldChg>
      <pc:sldChg chg="modSp mod">
        <pc:chgData name="Shonna Cannaday" userId="15477683620_tp_box_2" providerId="OAuth2" clId="{A277B22C-1608-43A4-9037-19FF42EF4FE3}" dt="2025-04-16T11:16:07.850" v="230" actId="255"/>
        <pc:sldMkLst>
          <pc:docMk/>
          <pc:sldMk cId="1976165718" sldId="1529"/>
        </pc:sldMkLst>
        <pc:spChg chg="mod">
          <ac:chgData name="Shonna Cannaday" userId="15477683620_tp_box_2" providerId="OAuth2" clId="{A277B22C-1608-43A4-9037-19FF42EF4FE3}" dt="2025-04-16T11:16:07.850" v="230" actId="255"/>
          <ac:spMkLst>
            <pc:docMk/>
            <pc:sldMk cId="1976165718" sldId="1529"/>
            <ac:spMk id="5" creationId="{A6F5FADB-0649-D5C3-60DD-819D6B20911D}"/>
          </ac:spMkLst>
        </pc:spChg>
        <pc:spChg chg="mod">
          <ac:chgData name="Shonna Cannaday" userId="15477683620_tp_box_2" providerId="OAuth2" clId="{A277B22C-1608-43A4-9037-19FF42EF4FE3}" dt="2025-04-16T11:15:52.206" v="229" actId="20577"/>
          <ac:spMkLst>
            <pc:docMk/>
            <pc:sldMk cId="1976165718" sldId="1529"/>
            <ac:spMk id="8" creationId="{41577814-9EFE-8E66-F7E5-FADB5181CDFF}"/>
          </ac:spMkLst>
        </pc:spChg>
      </pc:sldChg>
      <pc:sldChg chg="modSp mod">
        <pc:chgData name="Shonna Cannaday" userId="15477683620_tp_box_2" providerId="OAuth2" clId="{A277B22C-1608-43A4-9037-19FF42EF4FE3}" dt="2025-04-16T11:19:32.790" v="344" actId="1076"/>
        <pc:sldMkLst>
          <pc:docMk/>
          <pc:sldMk cId="2669019235" sldId="1531"/>
        </pc:sldMkLst>
        <pc:spChg chg="mod">
          <ac:chgData name="Shonna Cannaday" userId="15477683620_tp_box_2" providerId="OAuth2" clId="{A277B22C-1608-43A4-9037-19FF42EF4FE3}" dt="2025-04-16T11:19:10.151" v="340" actId="20577"/>
          <ac:spMkLst>
            <pc:docMk/>
            <pc:sldMk cId="2669019235" sldId="1531"/>
            <ac:spMk id="2" creationId="{C621DE99-1407-0D04-D7E3-27592B8D67E7}"/>
          </ac:spMkLst>
        </pc:spChg>
        <pc:picChg chg="mod">
          <ac:chgData name="Shonna Cannaday" userId="15477683620_tp_box_2" providerId="OAuth2" clId="{A277B22C-1608-43A4-9037-19FF42EF4FE3}" dt="2025-04-16T11:19:32.790" v="344" actId="1076"/>
          <ac:picMkLst>
            <pc:docMk/>
            <pc:sldMk cId="2669019235" sldId="1531"/>
            <ac:picMk id="14" creationId="{8DD9E209-AFFB-B4D5-EA87-4EF00C43F889}"/>
          </ac:picMkLst>
        </pc:picChg>
      </pc:sldChg>
      <pc:sldChg chg="modSp mod">
        <pc:chgData name="Shonna Cannaday" userId="15477683620_tp_box_2" providerId="OAuth2" clId="{A277B22C-1608-43A4-9037-19FF42EF4FE3}" dt="2025-04-16T11:15:44.247" v="215" actId="20577"/>
        <pc:sldMkLst>
          <pc:docMk/>
          <pc:sldMk cId="3348035273" sldId="1551"/>
        </pc:sldMkLst>
        <pc:spChg chg="mod">
          <ac:chgData name="Shonna Cannaday" userId="15477683620_tp_box_2" providerId="OAuth2" clId="{A277B22C-1608-43A4-9037-19FF42EF4FE3}" dt="2025-04-16T11:15:44.247" v="215" actId="20577"/>
          <ac:spMkLst>
            <pc:docMk/>
            <pc:sldMk cId="3348035273" sldId="1551"/>
            <ac:spMk id="2" creationId="{6BA89360-6944-5B28-FB0D-8E8C04B69D33}"/>
          </ac:spMkLst>
        </pc:spChg>
      </pc:sldChg>
      <pc:sldChg chg="modSp mod">
        <pc:chgData name="Shonna Cannaday" userId="15477683620_tp_box_2" providerId="OAuth2" clId="{A277B22C-1608-43A4-9037-19FF42EF4FE3}" dt="2025-04-16T11:15:34.882" v="201" actId="20577"/>
        <pc:sldMkLst>
          <pc:docMk/>
          <pc:sldMk cId="2076026435" sldId="1553"/>
        </pc:sldMkLst>
        <pc:spChg chg="mod">
          <ac:chgData name="Shonna Cannaday" userId="15477683620_tp_box_2" providerId="OAuth2" clId="{A277B22C-1608-43A4-9037-19FF42EF4FE3}" dt="2025-04-16T11:15:34.882" v="201" actId="20577"/>
          <ac:spMkLst>
            <pc:docMk/>
            <pc:sldMk cId="2076026435" sldId="1553"/>
            <ac:spMk id="2" creationId="{1B9943FC-23F2-F030-C205-DCDBE5E880A4}"/>
          </ac:spMkLst>
        </pc:spChg>
      </pc:sldChg>
      <pc:sldChg chg="modSp mod">
        <pc:chgData name="Shonna Cannaday" userId="15477683620_tp_box_2" providerId="OAuth2" clId="{A277B22C-1608-43A4-9037-19FF42EF4FE3}" dt="2025-04-16T11:17:42.790" v="276" actId="20577"/>
        <pc:sldMkLst>
          <pc:docMk/>
          <pc:sldMk cId="1602635053" sldId="1554"/>
        </pc:sldMkLst>
        <pc:spChg chg="mod">
          <ac:chgData name="Shonna Cannaday" userId="15477683620_tp_box_2" providerId="OAuth2" clId="{A277B22C-1608-43A4-9037-19FF42EF4FE3}" dt="2025-04-16T11:17:12.956" v="261" actId="20577"/>
          <ac:spMkLst>
            <pc:docMk/>
            <pc:sldMk cId="1602635053" sldId="1554"/>
            <ac:spMk id="2" creationId="{35D26349-8EFC-729F-AE16-C36C8B0EE146}"/>
          </ac:spMkLst>
        </pc:spChg>
        <pc:spChg chg="mod">
          <ac:chgData name="Shonna Cannaday" userId="15477683620_tp_box_2" providerId="OAuth2" clId="{A277B22C-1608-43A4-9037-19FF42EF4FE3}" dt="2025-04-16T11:17:42.790" v="276" actId="20577"/>
          <ac:spMkLst>
            <pc:docMk/>
            <pc:sldMk cId="1602635053" sldId="1554"/>
            <ac:spMk id="3" creationId="{09F31A53-0FD0-4987-A709-A973A9963507}"/>
          </ac:spMkLst>
        </pc:spChg>
      </pc:sldChg>
      <pc:sldChg chg="modSp mod">
        <pc:chgData name="Shonna Cannaday" userId="15477683620_tp_box_2" providerId="OAuth2" clId="{A277B22C-1608-43A4-9037-19FF42EF4FE3}" dt="2025-04-16T11:19:45.693" v="356" actId="20577"/>
        <pc:sldMkLst>
          <pc:docMk/>
          <pc:sldMk cId="1535572762" sldId="1556"/>
        </pc:sldMkLst>
        <pc:spChg chg="mod">
          <ac:chgData name="Shonna Cannaday" userId="15477683620_tp_box_2" providerId="OAuth2" clId="{A277B22C-1608-43A4-9037-19FF42EF4FE3}" dt="2025-04-16T11:19:45.693" v="356" actId="20577"/>
          <ac:spMkLst>
            <pc:docMk/>
            <pc:sldMk cId="1535572762" sldId="1556"/>
            <ac:spMk id="2" creationId="{F9C3F2BB-AEFB-AAB8-36DF-3FB7962387E0}"/>
          </ac:spMkLst>
        </pc:spChg>
      </pc:sldChg>
      <pc:sldChg chg="ord">
        <pc:chgData name="Shonna Cannaday" userId="15477683620_tp_box_2" providerId="OAuth2" clId="{A277B22C-1608-43A4-9037-19FF42EF4FE3}" dt="2025-04-16T11:21:16.631" v="361"/>
        <pc:sldMkLst>
          <pc:docMk/>
          <pc:sldMk cId="2964396587" sldId="1558"/>
        </pc:sldMkLst>
      </pc:sldChg>
      <pc:sldChg chg="modSp mod">
        <pc:chgData name="Shonna Cannaday" userId="15477683620_tp_box_2" providerId="OAuth2" clId="{A277B22C-1608-43A4-9037-19FF42EF4FE3}" dt="2025-04-16T11:35:04.284" v="727" actId="114"/>
        <pc:sldMkLst>
          <pc:docMk/>
          <pc:sldMk cId="2441547439" sldId="1561"/>
        </pc:sldMkLst>
        <pc:spChg chg="mod">
          <ac:chgData name="Shonna Cannaday" userId="15477683620_tp_box_2" providerId="OAuth2" clId="{A277B22C-1608-43A4-9037-19FF42EF4FE3}" dt="2025-04-16T11:33:25.216" v="693" actId="20577"/>
          <ac:spMkLst>
            <pc:docMk/>
            <pc:sldMk cId="2441547439" sldId="1561"/>
            <ac:spMk id="2" creationId="{8C2A5BC7-F70E-3C96-4D7C-1CD58DC78698}"/>
          </ac:spMkLst>
        </pc:spChg>
        <pc:graphicFrameChg chg="modGraphic">
          <ac:chgData name="Shonna Cannaday" userId="15477683620_tp_box_2" providerId="OAuth2" clId="{A277B22C-1608-43A4-9037-19FF42EF4FE3}" dt="2025-04-16T11:35:04.284" v="727" actId="114"/>
          <ac:graphicFrameMkLst>
            <pc:docMk/>
            <pc:sldMk cId="2441547439" sldId="1561"/>
            <ac:graphicFrameMk id="4" creationId="{749403FD-DB38-2494-ECD5-50C410703F03}"/>
          </ac:graphicFrameMkLst>
        </pc:graphicFrameChg>
      </pc:sldChg>
      <pc:sldChg chg="modSp mod modNotesTx">
        <pc:chgData name="Shonna Cannaday" userId="15477683620_tp_box_2" providerId="OAuth2" clId="{A277B22C-1608-43A4-9037-19FF42EF4FE3}" dt="2025-04-16T13:56:57.991" v="2016" actId="20577"/>
        <pc:sldMkLst>
          <pc:docMk/>
          <pc:sldMk cId="4281997791" sldId="1562"/>
        </pc:sldMkLst>
        <pc:spChg chg="mod">
          <ac:chgData name="Shonna Cannaday" userId="15477683620_tp_box_2" providerId="OAuth2" clId="{A277B22C-1608-43A4-9037-19FF42EF4FE3}" dt="2025-04-16T11:35:58.715" v="753" actId="20577"/>
          <ac:spMkLst>
            <pc:docMk/>
            <pc:sldMk cId="4281997791" sldId="1562"/>
            <ac:spMk id="2" creationId="{C7DABE6C-43F2-7B44-B970-519552F5AE9B}"/>
          </ac:spMkLst>
        </pc:spChg>
        <pc:spChg chg="mod">
          <ac:chgData name="Shonna Cannaday" userId="15477683620_tp_box_2" providerId="OAuth2" clId="{A277B22C-1608-43A4-9037-19FF42EF4FE3}" dt="2025-04-16T13:33:44.957" v="1920" actId="6549"/>
          <ac:spMkLst>
            <pc:docMk/>
            <pc:sldMk cId="4281997791" sldId="1562"/>
            <ac:spMk id="3" creationId="{C0BE857A-C269-3A0D-8491-996D117C8C6E}"/>
          </ac:spMkLst>
        </pc:spChg>
      </pc:sldChg>
      <pc:sldChg chg="modSp add del mod">
        <pc:chgData name="Shonna Cannaday" userId="15477683620_tp_box_2" providerId="OAuth2" clId="{A277B22C-1608-43A4-9037-19FF42EF4FE3}" dt="2025-04-16T13:09:57.892" v="1711" actId="2696"/>
        <pc:sldMkLst>
          <pc:docMk/>
          <pc:sldMk cId="1469766600" sldId="1563"/>
        </pc:sldMkLst>
        <pc:spChg chg="mod">
          <ac:chgData name="Shonna Cannaday" userId="15477683620_tp_box_2" providerId="OAuth2" clId="{A277B22C-1608-43A4-9037-19FF42EF4FE3}" dt="2025-04-16T12:27:19.212" v="1678" actId="20577"/>
          <ac:spMkLst>
            <pc:docMk/>
            <pc:sldMk cId="1469766600" sldId="1563"/>
            <ac:spMk id="3" creationId="{9A4224E8-B4DC-51FE-EC46-3ED1221C3AD5}"/>
          </ac:spMkLst>
        </pc:spChg>
      </pc:sldChg>
      <pc:sldChg chg="addSp delSp modSp add mod">
        <pc:chgData name="Shonna Cannaday" userId="15477683620_tp_box_2" providerId="OAuth2" clId="{A277B22C-1608-43A4-9037-19FF42EF4FE3}" dt="2025-04-16T13:40:50.614" v="1941" actId="1076"/>
        <pc:sldMkLst>
          <pc:docMk/>
          <pc:sldMk cId="576620143" sldId="1564"/>
        </pc:sldMkLst>
        <pc:spChg chg="mod">
          <ac:chgData name="Shonna Cannaday" userId="15477683620_tp_box_2" providerId="OAuth2" clId="{A277B22C-1608-43A4-9037-19FF42EF4FE3}" dt="2025-04-16T13:12:11.332" v="1829" actId="5793"/>
          <ac:spMkLst>
            <pc:docMk/>
            <pc:sldMk cId="576620143" sldId="1564"/>
            <ac:spMk id="3" creationId="{80D2F9AD-66DC-5CC4-F347-00AA4EE134D3}"/>
          </ac:spMkLst>
        </pc:spChg>
        <pc:picChg chg="add del mod">
          <ac:chgData name="Shonna Cannaday" userId="15477683620_tp_box_2" providerId="OAuth2" clId="{A277B22C-1608-43A4-9037-19FF42EF4FE3}" dt="2025-04-16T13:38:29.024" v="1921" actId="478"/>
          <ac:picMkLst>
            <pc:docMk/>
            <pc:sldMk cId="576620143" sldId="1564"/>
            <ac:picMk id="5" creationId="{7E65628C-714E-7406-51B6-7DC8B58AEE41}"/>
          </ac:picMkLst>
        </pc:picChg>
        <pc:picChg chg="add mod">
          <ac:chgData name="Shonna Cannaday" userId="15477683620_tp_box_2" providerId="OAuth2" clId="{A277B22C-1608-43A4-9037-19FF42EF4FE3}" dt="2025-04-16T13:13:55.826" v="1837" actId="14100"/>
          <ac:picMkLst>
            <pc:docMk/>
            <pc:sldMk cId="576620143" sldId="1564"/>
            <ac:picMk id="7" creationId="{90C89428-C7E6-C6D3-560E-84A6B2202B9D}"/>
          </ac:picMkLst>
        </pc:picChg>
        <pc:picChg chg="add mod">
          <ac:chgData name="Shonna Cannaday" userId="15477683620_tp_box_2" providerId="OAuth2" clId="{A277B22C-1608-43A4-9037-19FF42EF4FE3}" dt="2025-04-16T13:40:43.380" v="1940" actId="1076"/>
          <ac:picMkLst>
            <pc:docMk/>
            <pc:sldMk cId="576620143" sldId="1564"/>
            <ac:picMk id="9" creationId="{6ECF44E6-38DE-0AE5-E6CE-ED6A7B6579EF}"/>
          </ac:picMkLst>
        </pc:picChg>
        <pc:picChg chg="add mod">
          <ac:chgData name="Shonna Cannaday" userId="15477683620_tp_box_2" providerId="OAuth2" clId="{A277B22C-1608-43A4-9037-19FF42EF4FE3}" dt="2025-04-16T13:40:50.614" v="1941" actId="1076"/>
          <ac:picMkLst>
            <pc:docMk/>
            <pc:sldMk cId="576620143" sldId="1564"/>
            <ac:picMk id="11" creationId="{319DF2EC-6308-39DA-821B-271969BBADFA}"/>
          </ac:picMkLst>
        </pc:picChg>
      </pc:sldChg>
      <pc:sldChg chg="add ord">
        <pc:chgData name="Shonna Cannaday" userId="15477683620_tp_box_2" providerId="OAuth2" clId="{A277B22C-1608-43A4-9037-19FF42EF4FE3}" dt="2025-04-16T13:42:09.286" v="1943"/>
        <pc:sldMkLst>
          <pc:docMk/>
          <pc:sldMk cId="595507830" sldId="1565"/>
        </pc:sldMkLst>
      </pc:sldChg>
      <pc:sldChg chg="addSp delSp modSp add mod">
        <pc:chgData name="Shonna Cannaday" userId="15477683620_tp_box_2" providerId="OAuth2" clId="{A277B22C-1608-43A4-9037-19FF42EF4FE3}" dt="2025-04-16T13:29:19.964" v="1849" actId="1076"/>
        <pc:sldMkLst>
          <pc:docMk/>
          <pc:sldMk cId="3638035462" sldId="1566"/>
        </pc:sldMkLst>
        <pc:picChg chg="del">
          <ac:chgData name="Shonna Cannaday" userId="15477683620_tp_box_2" providerId="OAuth2" clId="{A277B22C-1608-43A4-9037-19FF42EF4FE3}" dt="2025-04-16T13:28:34.867" v="1841" actId="478"/>
          <ac:picMkLst>
            <pc:docMk/>
            <pc:sldMk cId="3638035462" sldId="1566"/>
            <ac:picMk id="5" creationId="{2C62B24A-2CDA-66D9-5584-CE6CF9327FFC}"/>
          </ac:picMkLst>
        </pc:picChg>
        <pc:picChg chg="add mod">
          <ac:chgData name="Shonna Cannaday" userId="15477683620_tp_box_2" providerId="OAuth2" clId="{A277B22C-1608-43A4-9037-19FF42EF4FE3}" dt="2025-04-16T13:29:08.029" v="1847" actId="1076"/>
          <ac:picMkLst>
            <pc:docMk/>
            <pc:sldMk cId="3638035462" sldId="1566"/>
            <ac:picMk id="6" creationId="{33AAB548-A56D-4E20-23E0-B33C938416E2}"/>
          </ac:picMkLst>
        </pc:picChg>
        <pc:picChg chg="del">
          <ac:chgData name="Shonna Cannaday" userId="15477683620_tp_box_2" providerId="OAuth2" clId="{A277B22C-1608-43A4-9037-19FF42EF4FE3}" dt="2025-04-16T13:27:47.070" v="1840" actId="478"/>
          <ac:picMkLst>
            <pc:docMk/>
            <pc:sldMk cId="3638035462" sldId="1566"/>
            <ac:picMk id="7" creationId="{32E50690-D7EF-FF25-4A89-92FF325C8382}"/>
          </ac:picMkLst>
        </pc:picChg>
        <pc:picChg chg="add mod">
          <ac:chgData name="Shonna Cannaday" userId="15477683620_tp_box_2" providerId="OAuth2" clId="{A277B22C-1608-43A4-9037-19FF42EF4FE3}" dt="2025-04-16T13:29:19.964" v="1849" actId="1076"/>
          <ac:picMkLst>
            <pc:docMk/>
            <pc:sldMk cId="3638035462" sldId="1566"/>
            <ac:picMk id="9" creationId="{0F30DB45-06E1-400C-4633-1D9879E435C1}"/>
          </ac:picMkLst>
        </pc:picChg>
      </pc:sldChg>
      <pc:sldChg chg="addSp delSp add del mod">
        <pc:chgData name="Shonna Cannaday" userId="15477683620_tp_box_2" providerId="OAuth2" clId="{A277B22C-1608-43A4-9037-19FF42EF4FE3}" dt="2025-04-16T13:30:44.925" v="1855" actId="2696"/>
        <pc:sldMkLst>
          <pc:docMk/>
          <pc:sldMk cId="105059757" sldId="1567"/>
        </pc:sldMkLst>
        <pc:picChg chg="add del">
          <ac:chgData name="Shonna Cannaday" userId="15477683620_tp_box_2" providerId="OAuth2" clId="{A277B22C-1608-43A4-9037-19FF42EF4FE3}" dt="2025-04-16T13:30:41.933" v="1854" actId="478"/>
          <ac:picMkLst>
            <pc:docMk/>
            <pc:sldMk cId="105059757" sldId="1567"/>
            <ac:picMk id="5" creationId="{3852A3A9-74B2-1115-9718-4C2AF7C915F0}"/>
          </ac:picMkLst>
        </pc:picChg>
        <pc:picChg chg="del">
          <ac:chgData name="Shonna Cannaday" userId="15477683620_tp_box_2" providerId="OAuth2" clId="{A277B22C-1608-43A4-9037-19FF42EF4FE3}" dt="2025-04-16T13:29:44.652" v="1851" actId="478"/>
          <ac:picMkLst>
            <pc:docMk/>
            <pc:sldMk cId="105059757" sldId="1567"/>
            <ac:picMk id="6" creationId="{CDE77DFC-1FE1-5C3B-1296-DB89A80009E7}"/>
          </ac:picMkLst>
        </pc:picChg>
        <pc:picChg chg="del">
          <ac:chgData name="Shonna Cannaday" userId="15477683620_tp_box_2" providerId="OAuth2" clId="{A277B22C-1608-43A4-9037-19FF42EF4FE3}" dt="2025-04-16T13:29:46.333" v="1852" actId="478"/>
          <ac:picMkLst>
            <pc:docMk/>
            <pc:sldMk cId="105059757" sldId="1567"/>
            <ac:picMk id="9" creationId="{E5A9CA1E-D4D2-8A39-9915-E2AF23D2FB34}"/>
          </ac:picMkLst>
        </pc:picChg>
      </pc:sldChg>
    </pc:docChg>
  </pc:docChgLst>
  <pc:docChgLst>
    <pc:chgData name="Shonna Cannaday" userId="15477683620_tp_box_2" providerId="OAuth2" clId="{89E85D50-64BC-4350-9F18-4E97355A5100}"/>
    <pc:docChg chg="undo custSel addSld delSld modSld sldOrd">
      <pc:chgData name="Shonna Cannaday" userId="15477683620_tp_box_2" providerId="OAuth2" clId="{89E85D50-64BC-4350-9F18-4E97355A5100}" dt="2025-04-16T05:08:35.824" v="1915" actId="20577"/>
      <pc:docMkLst>
        <pc:docMk/>
      </pc:docMkLst>
      <pc:sldChg chg="addSp delSp modSp add mod ord modNotesTx">
        <pc:chgData name="Shonna Cannaday" userId="15477683620_tp_box_2" providerId="OAuth2" clId="{89E85D50-64BC-4350-9F18-4E97355A5100}" dt="2025-04-16T04:45:17.251" v="845"/>
        <pc:sldMkLst>
          <pc:docMk/>
          <pc:sldMk cId="2187427363" sldId="258"/>
        </pc:sldMkLst>
        <pc:spChg chg="mod">
          <ac:chgData name="Shonna Cannaday" userId="15477683620_tp_box_2" providerId="OAuth2" clId="{89E85D50-64BC-4350-9F18-4E97355A5100}" dt="2025-04-16T04:39:00.634" v="656" actId="6549"/>
          <ac:spMkLst>
            <pc:docMk/>
            <pc:sldMk cId="2187427363" sldId="258"/>
            <ac:spMk id="2" creationId="{11B62B92-20D3-CAE6-C44C-E6A6E309BED3}"/>
          </ac:spMkLst>
        </pc:spChg>
        <pc:spChg chg="mod">
          <ac:chgData name="Shonna Cannaday" userId="15477683620_tp_box_2" providerId="OAuth2" clId="{89E85D50-64BC-4350-9F18-4E97355A5100}" dt="2025-04-16T04:42:54.190" v="715" actId="1076"/>
          <ac:spMkLst>
            <pc:docMk/>
            <pc:sldMk cId="2187427363" sldId="258"/>
            <ac:spMk id="3" creationId="{F3DC1D60-2B57-046E-C50F-947308F32152}"/>
          </ac:spMkLst>
        </pc:spChg>
        <pc:picChg chg="del">
          <ac:chgData name="Shonna Cannaday" userId="15477683620_tp_box_2" providerId="OAuth2" clId="{89E85D50-64BC-4350-9F18-4E97355A5100}" dt="2025-04-16T04:42:18.749" v="708" actId="478"/>
          <ac:picMkLst>
            <pc:docMk/>
            <pc:sldMk cId="2187427363" sldId="258"/>
            <ac:picMk id="5" creationId="{8E061A6E-5AD7-2F38-FFC1-0403F6D89CE0}"/>
          </ac:picMkLst>
        </pc:picChg>
        <pc:picChg chg="add mod">
          <ac:chgData name="Shonna Cannaday" userId="15477683620_tp_box_2" providerId="OAuth2" clId="{89E85D50-64BC-4350-9F18-4E97355A5100}" dt="2025-04-16T04:42:29.426" v="711" actId="14100"/>
          <ac:picMkLst>
            <pc:docMk/>
            <pc:sldMk cId="2187427363" sldId="258"/>
            <ac:picMk id="6" creationId="{F34051A1-CEB0-6353-741E-191554A18766}"/>
          </ac:picMkLst>
        </pc:picChg>
        <pc:picChg chg="del mod">
          <ac:chgData name="Shonna Cannaday" userId="15477683620_tp_box_2" providerId="OAuth2" clId="{89E85D50-64BC-4350-9F18-4E97355A5100}" dt="2025-04-16T04:42:43.534" v="713" actId="478"/>
          <ac:picMkLst>
            <pc:docMk/>
            <pc:sldMk cId="2187427363" sldId="258"/>
            <ac:picMk id="7" creationId="{AD8FD11B-105F-C860-39FF-E8B922353DD9}"/>
          </ac:picMkLst>
        </pc:picChg>
      </pc:sldChg>
      <pc:sldChg chg="add del">
        <pc:chgData name="Shonna Cannaday" userId="15477683620_tp_box_2" providerId="OAuth2" clId="{89E85D50-64BC-4350-9F18-4E97355A5100}" dt="2025-04-16T04:38:04.009" v="531" actId="2696"/>
        <pc:sldMkLst>
          <pc:docMk/>
          <pc:sldMk cId="215610530" sldId="260"/>
        </pc:sldMkLst>
      </pc:sldChg>
      <pc:sldChg chg="addSp delSp modSp mod">
        <pc:chgData name="Shonna Cannaday" userId="15477683620_tp_box_2" providerId="OAuth2" clId="{89E85D50-64BC-4350-9F18-4E97355A5100}" dt="2025-04-16T04:20:05.252" v="183" actId="1076"/>
        <pc:sldMkLst>
          <pc:docMk/>
          <pc:sldMk cId="3783366856" sldId="298"/>
        </pc:sldMkLst>
        <pc:picChg chg="add mod">
          <ac:chgData name="Shonna Cannaday" userId="15477683620_tp_box_2" providerId="OAuth2" clId="{89E85D50-64BC-4350-9F18-4E97355A5100}" dt="2025-04-16T04:20:05.252" v="183" actId="1076"/>
          <ac:picMkLst>
            <pc:docMk/>
            <pc:sldMk cId="3783366856" sldId="298"/>
            <ac:picMk id="5" creationId="{0AA58865-006C-3BDB-B778-6F4B7DB3707F}"/>
          </ac:picMkLst>
        </pc:picChg>
        <pc:picChg chg="del">
          <ac:chgData name="Shonna Cannaday" userId="15477683620_tp_box_2" providerId="OAuth2" clId="{89E85D50-64BC-4350-9F18-4E97355A5100}" dt="2025-04-16T04:19:29.994" v="178" actId="478"/>
          <ac:picMkLst>
            <pc:docMk/>
            <pc:sldMk cId="3783366856" sldId="298"/>
            <ac:picMk id="7" creationId="{73AEB2AA-1ED8-0CA5-ACD1-7AB69FEDEAD9}"/>
          </ac:picMkLst>
        </pc:picChg>
        <pc:picChg chg="mod">
          <ac:chgData name="Shonna Cannaday" userId="15477683620_tp_box_2" providerId="OAuth2" clId="{89E85D50-64BC-4350-9F18-4E97355A5100}" dt="2025-04-16T04:20:01.854" v="182" actId="1076"/>
          <ac:picMkLst>
            <pc:docMk/>
            <pc:sldMk cId="3783366856" sldId="298"/>
            <ac:picMk id="8" creationId="{B2B2DD0F-5166-539A-06A7-E5DC81C448DB}"/>
          </ac:picMkLst>
        </pc:picChg>
      </pc:sldChg>
      <pc:sldChg chg="modSp mod">
        <pc:chgData name="Shonna Cannaday" userId="15477683620_tp_box_2" providerId="OAuth2" clId="{89E85D50-64BC-4350-9F18-4E97355A5100}" dt="2025-04-16T03:51:19.283" v="18" actId="255"/>
        <pc:sldMkLst>
          <pc:docMk/>
          <pc:sldMk cId="953783506" sldId="1478"/>
        </pc:sldMkLst>
        <pc:spChg chg="mod">
          <ac:chgData name="Shonna Cannaday" userId="15477683620_tp_box_2" providerId="OAuth2" clId="{89E85D50-64BC-4350-9F18-4E97355A5100}" dt="2025-04-16T03:51:19.283" v="18" actId="255"/>
          <ac:spMkLst>
            <pc:docMk/>
            <pc:sldMk cId="953783506" sldId="1478"/>
            <ac:spMk id="3" creationId="{EDFE15AD-E510-1527-69B7-18978E15120F}"/>
          </ac:spMkLst>
        </pc:spChg>
      </pc:sldChg>
      <pc:sldChg chg="modSp mod">
        <pc:chgData name="Shonna Cannaday" userId="15477683620_tp_box_2" providerId="OAuth2" clId="{89E85D50-64BC-4350-9F18-4E97355A5100}" dt="2025-04-16T03:55:17.931" v="22" actId="2711"/>
        <pc:sldMkLst>
          <pc:docMk/>
          <pc:sldMk cId="593333186" sldId="1481"/>
        </pc:sldMkLst>
        <pc:spChg chg="mod">
          <ac:chgData name="Shonna Cannaday" userId="15477683620_tp_box_2" providerId="OAuth2" clId="{89E85D50-64BC-4350-9F18-4E97355A5100}" dt="2025-04-16T03:55:17.931" v="22" actId="2711"/>
          <ac:spMkLst>
            <pc:docMk/>
            <pc:sldMk cId="593333186" sldId="1481"/>
            <ac:spMk id="3" creationId="{EDFE15AD-E510-1527-69B7-18978E15120F}"/>
          </ac:spMkLst>
        </pc:spChg>
      </pc:sldChg>
      <pc:sldChg chg="modSp mod">
        <pc:chgData name="Shonna Cannaday" userId="15477683620_tp_box_2" providerId="OAuth2" clId="{89E85D50-64BC-4350-9F18-4E97355A5100}" dt="2025-04-16T03:52:24.361" v="20" actId="33524"/>
        <pc:sldMkLst>
          <pc:docMk/>
          <pc:sldMk cId="4039100988" sldId="1491"/>
        </pc:sldMkLst>
        <pc:spChg chg="mod">
          <ac:chgData name="Shonna Cannaday" userId="15477683620_tp_box_2" providerId="OAuth2" clId="{89E85D50-64BC-4350-9F18-4E97355A5100}" dt="2025-04-16T03:52:24.361" v="20" actId="33524"/>
          <ac:spMkLst>
            <pc:docMk/>
            <pc:sldMk cId="4039100988" sldId="1491"/>
            <ac:spMk id="3" creationId="{EDFE15AD-E510-1527-69B7-18978E15120F}"/>
          </ac:spMkLst>
        </pc:spChg>
      </pc:sldChg>
      <pc:sldChg chg="modSp mod">
        <pc:chgData name="Shonna Cannaday" userId="15477683620_tp_box_2" providerId="OAuth2" clId="{89E85D50-64BC-4350-9F18-4E97355A5100}" dt="2025-04-16T03:55:47.432" v="23" actId="2711"/>
        <pc:sldMkLst>
          <pc:docMk/>
          <pc:sldMk cId="2999994551" sldId="1501"/>
        </pc:sldMkLst>
        <pc:spChg chg="mod">
          <ac:chgData name="Shonna Cannaday" userId="15477683620_tp_box_2" providerId="OAuth2" clId="{89E85D50-64BC-4350-9F18-4E97355A5100}" dt="2025-04-16T03:55:47.432" v="23" actId="2711"/>
          <ac:spMkLst>
            <pc:docMk/>
            <pc:sldMk cId="2999994551" sldId="1501"/>
            <ac:spMk id="3" creationId="{0201A971-CC8C-8DAC-976E-1332B3936D76}"/>
          </ac:spMkLst>
        </pc:spChg>
      </pc:sldChg>
      <pc:sldChg chg="del">
        <pc:chgData name="Shonna Cannaday" userId="15477683620_tp_box_2" providerId="OAuth2" clId="{89E85D50-64BC-4350-9F18-4E97355A5100}" dt="2025-04-16T03:56:31.835" v="25" actId="2696"/>
        <pc:sldMkLst>
          <pc:docMk/>
          <pc:sldMk cId="2892513717" sldId="1503"/>
        </pc:sldMkLst>
      </pc:sldChg>
      <pc:sldChg chg="del">
        <pc:chgData name="Shonna Cannaday" userId="15477683620_tp_box_2" providerId="OAuth2" clId="{89E85D50-64BC-4350-9F18-4E97355A5100}" dt="2025-04-16T03:56:37.475" v="26" actId="2696"/>
        <pc:sldMkLst>
          <pc:docMk/>
          <pc:sldMk cId="4105835974" sldId="1504"/>
        </pc:sldMkLst>
      </pc:sldChg>
      <pc:sldChg chg="del">
        <pc:chgData name="Shonna Cannaday" userId="15477683620_tp_box_2" providerId="OAuth2" clId="{89E85D50-64BC-4350-9F18-4E97355A5100}" dt="2025-04-16T03:56:42.712" v="27" actId="2696"/>
        <pc:sldMkLst>
          <pc:docMk/>
          <pc:sldMk cId="1410345185" sldId="1505"/>
        </pc:sldMkLst>
      </pc:sldChg>
      <pc:sldChg chg="modSp add mod">
        <pc:chgData name="Shonna Cannaday" userId="15477683620_tp_box_2" providerId="OAuth2" clId="{89E85D50-64BC-4350-9F18-4E97355A5100}" dt="2025-04-16T04:55:59.922" v="1303" actId="20577"/>
        <pc:sldMkLst>
          <pc:docMk/>
          <pc:sldMk cId="2623489229" sldId="1506"/>
        </pc:sldMkLst>
        <pc:spChg chg="mod">
          <ac:chgData name="Shonna Cannaday" userId="15477683620_tp_box_2" providerId="OAuth2" clId="{89E85D50-64BC-4350-9F18-4E97355A5100}" dt="2025-04-16T04:13:40.356" v="164" actId="20577"/>
          <ac:spMkLst>
            <pc:docMk/>
            <pc:sldMk cId="2623489229" sldId="1506"/>
            <ac:spMk id="2" creationId="{5155159E-0C59-8988-4EB5-6DC4096398B8}"/>
          </ac:spMkLst>
        </pc:spChg>
        <pc:spChg chg="mod">
          <ac:chgData name="Shonna Cannaday" userId="15477683620_tp_box_2" providerId="OAuth2" clId="{89E85D50-64BC-4350-9F18-4E97355A5100}" dt="2025-04-16T04:55:59.922" v="1303" actId="20577"/>
          <ac:spMkLst>
            <pc:docMk/>
            <pc:sldMk cId="2623489229" sldId="1506"/>
            <ac:spMk id="3" creationId="{EDFE15AD-E510-1527-69B7-18978E15120F}"/>
          </ac:spMkLst>
        </pc:spChg>
      </pc:sldChg>
      <pc:sldChg chg="modSp mod">
        <pc:chgData name="Shonna Cannaday" userId="15477683620_tp_box_2" providerId="OAuth2" clId="{89E85D50-64BC-4350-9F18-4E97355A5100}" dt="2025-04-16T03:56:03.663" v="24" actId="2711"/>
        <pc:sldMkLst>
          <pc:docMk/>
          <pc:sldMk cId="2560748664" sldId="1509"/>
        </pc:sldMkLst>
        <pc:spChg chg="mod">
          <ac:chgData name="Shonna Cannaday" userId="15477683620_tp_box_2" providerId="OAuth2" clId="{89E85D50-64BC-4350-9F18-4E97355A5100}" dt="2025-04-16T03:56:03.663" v="24" actId="2711"/>
          <ac:spMkLst>
            <pc:docMk/>
            <pc:sldMk cId="2560748664" sldId="1509"/>
            <ac:spMk id="3" creationId="{262A29B2-DB27-97C3-872D-E0F76A706B01}"/>
          </ac:spMkLst>
        </pc:spChg>
      </pc:sldChg>
      <pc:sldChg chg="modSp mod">
        <pc:chgData name="Shonna Cannaday" userId="15477683620_tp_box_2" providerId="OAuth2" clId="{89E85D50-64BC-4350-9F18-4E97355A5100}" dt="2025-04-16T04:10:55.461" v="66" actId="20577"/>
        <pc:sldMkLst>
          <pc:docMk/>
          <pc:sldMk cId="3391983509" sldId="1510"/>
        </pc:sldMkLst>
        <pc:spChg chg="mod">
          <ac:chgData name="Shonna Cannaday" userId="15477683620_tp_box_2" providerId="OAuth2" clId="{89E85D50-64BC-4350-9F18-4E97355A5100}" dt="2025-04-16T04:10:55.461" v="66" actId="20577"/>
          <ac:spMkLst>
            <pc:docMk/>
            <pc:sldMk cId="3391983509" sldId="1510"/>
            <ac:spMk id="2" creationId="{5155159E-0C59-8988-4EB5-6DC4096398B8}"/>
          </ac:spMkLst>
        </pc:spChg>
      </pc:sldChg>
      <pc:sldChg chg="modSp mod">
        <pc:chgData name="Shonna Cannaday" userId="15477683620_tp_box_2" providerId="OAuth2" clId="{89E85D50-64BC-4350-9F18-4E97355A5100}" dt="2025-04-16T03:49:17.095" v="1" actId="33524"/>
        <pc:sldMkLst>
          <pc:docMk/>
          <pc:sldMk cId="3851371253" sldId="1518"/>
        </pc:sldMkLst>
        <pc:spChg chg="mod">
          <ac:chgData name="Shonna Cannaday" userId="15477683620_tp_box_2" providerId="OAuth2" clId="{89E85D50-64BC-4350-9F18-4E97355A5100}" dt="2025-04-16T03:49:17.095" v="1" actId="33524"/>
          <ac:spMkLst>
            <pc:docMk/>
            <pc:sldMk cId="3851371253" sldId="1518"/>
            <ac:spMk id="3" creationId="{B690D922-C99A-CA58-76AE-C13045766412}"/>
          </ac:spMkLst>
        </pc:spChg>
      </pc:sldChg>
      <pc:sldChg chg="modSp mod">
        <pc:chgData name="Shonna Cannaday" userId="15477683620_tp_box_2" providerId="OAuth2" clId="{89E85D50-64BC-4350-9F18-4E97355A5100}" dt="2025-04-16T03:54:07.984" v="21" actId="2711"/>
        <pc:sldMkLst>
          <pc:docMk/>
          <pc:sldMk cId="4238972743" sldId="1523"/>
        </pc:sldMkLst>
        <pc:spChg chg="mod">
          <ac:chgData name="Shonna Cannaday" userId="15477683620_tp_box_2" providerId="OAuth2" clId="{89E85D50-64BC-4350-9F18-4E97355A5100}" dt="2025-04-16T03:54:07.984" v="21" actId="2711"/>
          <ac:spMkLst>
            <pc:docMk/>
            <pc:sldMk cId="4238972743" sldId="1523"/>
            <ac:spMk id="3" creationId="{2856514D-5D28-8EF8-1749-2DA9FF8072AC}"/>
          </ac:spMkLst>
        </pc:spChg>
      </pc:sldChg>
      <pc:sldChg chg="modSp mod">
        <pc:chgData name="Shonna Cannaday" userId="15477683620_tp_box_2" providerId="OAuth2" clId="{89E85D50-64BC-4350-9F18-4E97355A5100}" dt="2025-04-16T03:58:10.731" v="31" actId="27636"/>
        <pc:sldMkLst>
          <pc:docMk/>
          <pc:sldMk cId="1072908654" sldId="1527"/>
        </pc:sldMkLst>
        <pc:spChg chg="mod">
          <ac:chgData name="Shonna Cannaday" userId="15477683620_tp_box_2" providerId="OAuth2" clId="{89E85D50-64BC-4350-9F18-4E97355A5100}" dt="2025-04-16T03:58:10.731" v="31" actId="27636"/>
          <ac:spMkLst>
            <pc:docMk/>
            <pc:sldMk cId="1072908654" sldId="1527"/>
            <ac:spMk id="3" creationId="{7242A3B3-BCDF-434E-8261-98109EAE79E2}"/>
          </ac:spMkLst>
        </pc:spChg>
      </pc:sldChg>
      <pc:sldChg chg="modSp mod">
        <pc:chgData name="Shonna Cannaday" userId="15477683620_tp_box_2" providerId="OAuth2" clId="{89E85D50-64BC-4350-9F18-4E97355A5100}" dt="2025-04-16T03:58:45.702" v="32" actId="2711"/>
        <pc:sldMkLst>
          <pc:docMk/>
          <pc:sldMk cId="3550004528" sldId="1528"/>
        </pc:sldMkLst>
        <pc:spChg chg="mod">
          <ac:chgData name="Shonna Cannaday" userId="15477683620_tp_box_2" providerId="OAuth2" clId="{89E85D50-64BC-4350-9F18-4E97355A5100}" dt="2025-04-16T03:58:45.702" v="32" actId="2711"/>
          <ac:spMkLst>
            <pc:docMk/>
            <pc:sldMk cId="3550004528" sldId="1528"/>
            <ac:spMk id="3" creationId="{F5E42D2D-CE39-DE63-1E7F-45CEB863B6C3}"/>
          </ac:spMkLst>
        </pc:spChg>
      </pc:sldChg>
      <pc:sldChg chg="modSp mod">
        <pc:chgData name="Shonna Cannaday" userId="15477683620_tp_box_2" providerId="OAuth2" clId="{89E85D50-64BC-4350-9F18-4E97355A5100}" dt="2025-04-16T03:57:36.453" v="29" actId="2711"/>
        <pc:sldMkLst>
          <pc:docMk/>
          <pc:sldMk cId="1976165718" sldId="1529"/>
        </pc:sldMkLst>
        <pc:spChg chg="mod">
          <ac:chgData name="Shonna Cannaday" userId="15477683620_tp_box_2" providerId="OAuth2" clId="{89E85D50-64BC-4350-9F18-4E97355A5100}" dt="2025-04-16T03:57:36.453" v="29" actId="2711"/>
          <ac:spMkLst>
            <pc:docMk/>
            <pc:sldMk cId="1976165718" sldId="1529"/>
            <ac:spMk id="5" creationId="{A6F5FADB-0649-D5C3-60DD-819D6B20911D}"/>
          </ac:spMkLst>
        </pc:spChg>
      </pc:sldChg>
      <pc:sldChg chg="add">
        <pc:chgData name="Shonna Cannaday" userId="15477683620_tp_box_2" providerId="OAuth2" clId="{89E85D50-64BC-4350-9F18-4E97355A5100}" dt="2025-04-16T04:09:09.641" v="38"/>
        <pc:sldMkLst>
          <pc:docMk/>
          <pc:sldMk cId="2669019235" sldId="1531"/>
        </pc:sldMkLst>
      </pc:sldChg>
      <pc:sldChg chg="modSp mod">
        <pc:chgData name="Shonna Cannaday" userId="15477683620_tp_box_2" providerId="OAuth2" clId="{89E85D50-64BC-4350-9F18-4E97355A5100}" dt="2025-04-16T03:57:19.361" v="28" actId="2711"/>
        <pc:sldMkLst>
          <pc:docMk/>
          <pc:sldMk cId="3348035273" sldId="1551"/>
        </pc:sldMkLst>
        <pc:spChg chg="mod">
          <ac:chgData name="Shonna Cannaday" userId="15477683620_tp_box_2" providerId="OAuth2" clId="{89E85D50-64BC-4350-9F18-4E97355A5100}" dt="2025-04-16T03:57:19.361" v="28" actId="2711"/>
          <ac:spMkLst>
            <pc:docMk/>
            <pc:sldMk cId="3348035273" sldId="1551"/>
            <ac:spMk id="4" creationId="{82067C98-A0F8-C34C-726F-7F5370DD1E9A}"/>
          </ac:spMkLst>
        </pc:spChg>
      </pc:sldChg>
      <pc:sldChg chg="ord">
        <pc:chgData name="Shonna Cannaday" userId="15477683620_tp_box_2" providerId="OAuth2" clId="{89E85D50-64BC-4350-9F18-4E97355A5100}" dt="2025-04-16T03:59:37.420" v="36"/>
        <pc:sldMkLst>
          <pc:docMk/>
          <pc:sldMk cId="1535572762" sldId="1556"/>
        </pc:sldMkLst>
      </pc:sldChg>
      <pc:sldChg chg="add del setBg">
        <pc:chgData name="Shonna Cannaday" userId="15477683620_tp_box_2" providerId="OAuth2" clId="{89E85D50-64BC-4350-9F18-4E97355A5100}" dt="2025-04-16T04:11:31.424" v="68"/>
        <pc:sldMkLst>
          <pc:docMk/>
          <pc:sldMk cId="1876593783" sldId="1557"/>
        </pc:sldMkLst>
      </pc:sldChg>
      <pc:sldChg chg="modSp add mod ord">
        <pc:chgData name="Shonna Cannaday" userId="15477683620_tp_box_2" providerId="OAuth2" clId="{89E85D50-64BC-4350-9F18-4E97355A5100}" dt="2025-04-16T04:13:04.805" v="154" actId="255"/>
        <pc:sldMkLst>
          <pc:docMk/>
          <pc:sldMk cId="2474925717" sldId="1557"/>
        </pc:sldMkLst>
        <pc:spChg chg="mod">
          <ac:chgData name="Shonna Cannaday" userId="15477683620_tp_box_2" providerId="OAuth2" clId="{89E85D50-64BC-4350-9F18-4E97355A5100}" dt="2025-04-16T04:11:42.885" v="77" actId="20577"/>
          <ac:spMkLst>
            <pc:docMk/>
            <pc:sldMk cId="2474925717" sldId="1557"/>
            <ac:spMk id="2" creationId="{E2130984-6116-80EA-66AE-8A3E6D148CFC}"/>
          </ac:spMkLst>
        </pc:spChg>
        <pc:spChg chg="mod">
          <ac:chgData name="Shonna Cannaday" userId="15477683620_tp_box_2" providerId="OAuth2" clId="{89E85D50-64BC-4350-9F18-4E97355A5100}" dt="2025-04-16T04:13:04.805" v="154" actId="255"/>
          <ac:spMkLst>
            <pc:docMk/>
            <pc:sldMk cId="2474925717" sldId="1557"/>
            <ac:spMk id="5" creationId="{E089547E-309B-1CC6-4D68-FD35693562B4}"/>
          </ac:spMkLst>
        </pc:spChg>
      </pc:sldChg>
      <pc:sldChg chg="modSp add mod setBg">
        <pc:chgData name="Shonna Cannaday" userId="15477683620_tp_box_2" providerId="OAuth2" clId="{89E85D50-64BC-4350-9F18-4E97355A5100}" dt="2025-04-16T04:26:28.881" v="345" actId="2711"/>
        <pc:sldMkLst>
          <pc:docMk/>
          <pc:sldMk cId="2964396587" sldId="1558"/>
        </pc:sldMkLst>
        <pc:spChg chg="mod">
          <ac:chgData name="Shonna Cannaday" userId="15477683620_tp_box_2" providerId="OAuth2" clId="{89E85D50-64BC-4350-9F18-4E97355A5100}" dt="2025-04-16T04:26:28.881" v="345" actId="2711"/>
          <ac:spMkLst>
            <pc:docMk/>
            <pc:sldMk cId="2964396587" sldId="1558"/>
            <ac:spMk id="3" creationId="{86B798AA-5D93-A7CF-4834-84C7FD21259A}"/>
          </ac:spMkLst>
        </pc:spChg>
      </pc:sldChg>
      <pc:sldChg chg="modSp add del mod setBg">
        <pc:chgData name="Shonna Cannaday" userId="15477683620_tp_box_2" providerId="OAuth2" clId="{89E85D50-64BC-4350-9F18-4E97355A5100}" dt="2025-04-16T04:44:58.290" v="841" actId="2696"/>
        <pc:sldMkLst>
          <pc:docMk/>
          <pc:sldMk cId="1484225938" sldId="1559"/>
        </pc:sldMkLst>
        <pc:spChg chg="mod">
          <ac:chgData name="Shonna Cannaday" userId="15477683620_tp_box_2" providerId="OAuth2" clId="{89E85D50-64BC-4350-9F18-4E97355A5100}" dt="2025-04-16T04:26:42.541" v="346" actId="2711"/>
          <ac:spMkLst>
            <pc:docMk/>
            <pc:sldMk cId="1484225938" sldId="1559"/>
            <ac:spMk id="3" creationId="{86B798AA-5D93-A7CF-4834-84C7FD21259A}"/>
          </ac:spMkLst>
        </pc:spChg>
      </pc:sldChg>
      <pc:sldChg chg="modSp add del mod setBg">
        <pc:chgData name="Shonna Cannaday" userId="15477683620_tp_box_2" providerId="OAuth2" clId="{89E85D50-64BC-4350-9F18-4E97355A5100}" dt="2025-04-16T04:30:18.500" v="500" actId="113"/>
        <pc:sldMkLst>
          <pc:docMk/>
          <pc:sldMk cId="3348939566" sldId="1560"/>
        </pc:sldMkLst>
        <pc:spChg chg="mod">
          <ac:chgData name="Shonna Cannaday" userId="15477683620_tp_box_2" providerId="OAuth2" clId="{89E85D50-64BC-4350-9F18-4E97355A5100}" dt="2025-04-16T04:30:18.500" v="500" actId="113"/>
          <ac:spMkLst>
            <pc:docMk/>
            <pc:sldMk cId="3348939566" sldId="1560"/>
            <ac:spMk id="2" creationId="{5155159E-0C59-8988-4EB5-6DC4096398B8}"/>
          </ac:spMkLst>
        </pc:spChg>
        <pc:spChg chg="mod">
          <ac:chgData name="Shonna Cannaday" userId="15477683620_tp_box_2" providerId="OAuth2" clId="{89E85D50-64BC-4350-9F18-4E97355A5100}" dt="2025-04-16T04:28:44.550" v="484" actId="20577"/>
          <ac:spMkLst>
            <pc:docMk/>
            <pc:sldMk cId="3348939566" sldId="1560"/>
            <ac:spMk id="3" creationId="{EDFE15AD-E510-1527-69B7-18978E15120F}"/>
          </ac:spMkLst>
        </pc:spChg>
      </pc:sldChg>
      <pc:sldChg chg="addSp modSp add mod">
        <pc:chgData name="Shonna Cannaday" userId="15477683620_tp_box_2" providerId="OAuth2" clId="{89E85D50-64BC-4350-9F18-4E97355A5100}" dt="2025-04-16T05:06:15.341" v="1779" actId="1076"/>
        <pc:sldMkLst>
          <pc:docMk/>
          <pc:sldMk cId="2441547439" sldId="1561"/>
        </pc:sldMkLst>
        <pc:spChg chg="mod">
          <ac:chgData name="Shonna Cannaday" userId="15477683620_tp_box_2" providerId="OAuth2" clId="{89E85D50-64BC-4350-9F18-4E97355A5100}" dt="2025-04-16T04:56:27.820" v="1344" actId="20577"/>
          <ac:spMkLst>
            <pc:docMk/>
            <pc:sldMk cId="2441547439" sldId="1561"/>
            <ac:spMk id="2" creationId="{8C2A5BC7-F70E-3C96-4D7C-1CD58DC78698}"/>
          </ac:spMkLst>
        </pc:spChg>
        <pc:spChg chg="mod">
          <ac:chgData name="Shonna Cannaday" userId="15477683620_tp_box_2" providerId="OAuth2" clId="{89E85D50-64BC-4350-9F18-4E97355A5100}" dt="2025-04-16T04:57:11.051" v="1346" actId="20577"/>
          <ac:spMkLst>
            <pc:docMk/>
            <pc:sldMk cId="2441547439" sldId="1561"/>
            <ac:spMk id="3" creationId="{6ED73CE9-9E0D-4428-55E5-9838511AB80E}"/>
          </ac:spMkLst>
        </pc:spChg>
        <pc:graphicFrameChg chg="add mod modGraphic">
          <ac:chgData name="Shonna Cannaday" userId="15477683620_tp_box_2" providerId="OAuth2" clId="{89E85D50-64BC-4350-9F18-4E97355A5100}" dt="2025-04-16T05:06:15.341" v="1779" actId="1076"/>
          <ac:graphicFrameMkLst>
            <pc:docMk/>
            <pc:sldMk cId="2441547439" sldId="1561"/>
            <ac:graphicFrameMk id="4" creationId="{749403FD-DB38-2494-ECD5-50C410703F03}"/>
          </ac:graphicFrameMkLst>
        </pc:graphicFrameChg>
      </pc:sldChg>
      <pc:sldChg chg="add del setBg">
        <pc:chgData name="Shonna Cannaday" userId="15477683620_tp_box_2" providerId="OAuth2" clId="{89E85D50-64BC-4350-9F18-4E97355A5100}" dt="2025-04-16T04:16:55.768" v="173"/>
        <pc:sldMkLst>
          <pc:docMk/>
          <pc:sldMk cId="3388030392" sldId="1561"/>
        </pc:sldMkLst>
      </pc:sldChg>
      <pc:sldChg chg="addSp delSp modSp add del mod">
        <pc:chgData name="Shonna Cannaday" userId="15477683620_tp_box_2" providerId="OAuth2" clId="{89E85D50-64BC-4350-9F18-4E97355A5100}" dt="2025-04-16T05:07:21.255" v="1784" actId="2696"/>
        <pc:sldMkLst>
          <pc:docMk/>
          <pc:sldMk cId="269706323" sldId="1562"/>
        </pc:sldMkLst>
        <pc:graphicFrameChg chg="add del modGraphic">
          <ac:chgData name="Shonna Cannaday" userId="15477683620_tp_box_2" providerId="OAuth2" clId="{89E85D50-64BC-4350-9F18-4E97355A5100}" dt="2025-04-16T05:07:13.471" v="1783" actId="21"/>
          <ac:graphicFrameMkLst>
            <pc:docMk/>
            <pc:sldMk cId="269706323" sldId="1562"/>
            <ac:graphicFrameMk id="4" creationId="{7B6FC11C-10D9-1647-9EED-493883F9B4B2}"/>
          </ac:graphicFrameMkLst>
        </pc:graphicFrameChg>
      </pc:sldChg>
      <pc:sldChg chg="modSp add mod ord">
        <pc:chgData name="Shonna Cannaday" userId="15477683620_tp_box_2" providerId="OAuth2" clId="{89E85D50-64BC-4350-9F18-4E97355A5100}" dt="2025-04-16T05:08:35.824" v="1915" actId="20577"/>
        <pc:sldMkLst>
          <pc:docMk/>
          <pc:sldMk cId="4281997791" sldId="1562"/>
        </pc:sldMkLst>
        <pc:spChg chg="mod">
          <ac:chgData name="Shonna Cannaday" userId="15477683620_tp_box_2" providerId="OAuth2" clId="{89E85D50-64BC-4350-9F18-4E97355A5100}" dt="2025-04-16T05:08:23.821" v="1895" actId="20577"/>
          <ac:spMkLst>
            <pc:docMk/>
            <pc:sldMk cId="4281997791" sldId="1562"/>
            <ac:spMk id="2" creationId="{C7DABE6C-43F2-7B44-B970-519552F5AE9B}"/>
          </ac:spMkLst>
        </pc:spChg>
        <pc:spChg chg="mod">
          <ac:chgData name="Shonna Cannaday" userId="15477683620_tp_box_2" providerId="OAuth2" clId="{89E85D50-64BC-4350-9F18-4E97355A5100}" dt="2025-04-16T05:08:35.824" v="1915" actId="20577"/>
          <ac:spMkLst>
            <pc:docMk/>
            <pc:sldMk cId="4281997791" sldId="1562"/>
            <ac:spMk id="3" creationId="{C0BE857A-C269-3A0D-8491-996D117C8C6E}"/>
          </ac:spMkLst>
        </pc:spChg>
      </pc:sldChg>
    </pc:docChg>
  </pc:docChgLst>
  <pc:docChgLst>
    <pc:chgData name="Bruce Miller" userId="34218769768_tp_box_2" providerId="OAuth2" clId="{9445D9CC-BFF2-43C1-8210-6F5D83B1C336}"/>
    <pc:docChg chg="undo custSel modSld">
      <pc:chgData name="Bruce Miller" userId="34218769768_tp_box_2" providerId="OAuth2" clId="{9445D9CC-BFF2-43C1-8210-6F5D83B1C336}" dt="2025-04-16T03:19:06.635" v="15" actId="113"/>
      <pc:docMkLst>
        <pc:docMk/>
      </pc:docMkLst>
      <pc:sldChg chg="modSp mod">
        <pc:chgData name="Bruce Miller" userId="34218769768_tp_box_2" providerId="OAuth2" clId="{9445D9CC-BFF2-43C1-8210-6F5D83B1C336}" dt="2025-04-16T03:17:45.332" v="14" actId="20577"/>
        <pc:sldMkLst>
          <pc:docMk/>
          <pc:sldMk cId="2076026435" sldId="1553"/>
        </pc:sldMkLst>
        <pc:spChg chg="mod">
          <ac:chgData name="Bruce Miller" userId="34218769768_tp_box_2" providerId="OAuth2" clId="{9445D9CC-BFF2-43C1-8210-6F5D83B1C336}" dt="2025-04-16T03:17:45.332" v="14" actId="20577"/>
          <ac:spMkLst>
            <pc:docMk/>
            <pc:sldMk cId="2076026435" sldId="1553"/>
            <ac:spMk id="3" creationId="{1847530C-1172-8E4D-2287-7E43CC0C6C76}"/>
          </ac:spMkLst>
        </pc:spChg>
      </pc:sldChg>
      <pc:sldChg chg="modSp mod">
        <pc:chgData name="Bruce Miller" userId="34218769768_tp_box_2" providerId="OAuth2" clId="{9445D9CC-BFF2-43C1-8210-6F5D83B1C336}" dt="2025-04-16T03:19:06.635" v="15" actId="113"/>
        <pc:sldMkLst>
          <pc:docMk/>
          <pc:sldMk cId="1602635053" sldId="1554"/>
        </pc:sldMkLst>
        <pc:spChg chg="mod">
          <ac:chgData name="Bruce Miller" userId="34218769768_tp_box_2" providerId="OAuth2" clId="{9445D9CC-BFF2-43C1-8210-6F5D83B1C336}" dt="2025-04-16T03:19:06.635" v="15" actId="113"/>
          <ac:spMkLst>
            <pc:docMk/>
            <pc:sldMk cId="1602635053" sldId="1554"/>
            <ac:spMk id="3" creationId="{09F31A53-0FD0-4987-A709-A973A9963507}"/>
          </ac:spMkLst>
        </pc:spChg>
      </pc:sldChg>
    </pc:docChg>
  </pc:docChgLst>
  <pc:docChgLst>
    <pc:chgData name="Brent Fuller" userId="198094198_tp_box_2" providerId="OAuth2" clId="{E463A346-9BA9-4D7F-B6FF-C9A45257752A}"/>
    <pc:docChg chg="undo custSel modSld">
      <pc:chgData name="Brent Fuller" userId="198094198_tp_box_2" providerId="OAuth2" clId="{E463A346-9BA9-4D7F-B6FF-C9A45257752A}" dt="2025-04-16T12:28:03.444" v="433" actId="20577"/>
      <pc:docMkLst>
        <pc:docMk/>
      </pc:docMkLst>
      <pc:sldChg chg="modSp mod">
        <pc:chgData name="Brent Fuller" userId="198094198_tp_box_2" providerId="OAuth2" clId="{E463A346-9BA9-4D7F-B6FF-C9A45257752A}" dt="2025-04-16T12:26:01.281" v="167" actId="255"/>
        <pc:sldMkLst>
          <pc:docMk/>
          <pc:sldMk cId="3817693773" sldId="1496"/>
        </pc:sldMkLst>
        <pc:spChg chg="mod">
          <ac:chgData name="Brent Fuller" userId="198094198_tp_box_2" providerId="OAuth2" clId="{E463A346-9BA9-4D7F-B6FF-C9A45257752A}" dt="2025-04-16T12:26:01.281" v="167" actId="255"/>
          <ac:spMkLst>
            <pc:docMk/>
            <pc:sldMk cId="3817693773" sldId="1496"/>
            <ac:spMk id="5" creationId="{493C6FC4-B387-4DEA-F6AA-896F9A716D28}"/>
          </ac:spMkLst>
        </pc:spChg>
      </pc:sldChg>
      <pc:sldChg chg="modSp mod">
        <pc:chgData name="Brent Fuller" userId="198094198_tp_box_2" providerId="OAuth2" clId="{E463A346-9BA9-4D7F-B6FF-C9A45257752A}" dt="2025-04-16T12:26:55.448" v="300" actId="20577"/>
        <pc:sldMkLst>
          <pc:docMk/>
          <pc:sldMk cId="3851371253" sldId="1518"/>
        </pc:sldMkLst>
        <pc:spChg chg="mod">
          <ac:chgData name="Brent Fuller" userId="198094198_tp_box_2" providerId="OAuth2" clId="{E463A346-9BA9-4D7F-B6FF-C9A45257752A}" dt="2025-04-16T12:26:55.448" v="300" actId="20577"/>
          <ac:spMkLst>
            <pc:docMk/>
            <pc:sldMk cId="3851371253" sldId="1518"/>
            <ac:spMk id="3" creationId="{B690D922-C99A-CA58-76AE-C13045766412}"/>
          </ac:spMkLst>
        </pc:spChg>
      </pc:sldChg>
      <pc:sldChg chg="addSp modSp mod">
        <pc:chgData name="Brent Fuller" userId="198094198_tp_box_2" providerId="OAuth2" clId="{E463A346-9BA9-4D7F-B6FF-C9A45257752A}" dt="2025-04-16T12:28:03.444" v="433" actId="20577"/>
        <pc:sldMkLst>
          <pc:docMk/>
          <pc:sldMk cId="302133929" sldId="1522"/>
        </pc:sldMkLst>
        <pc:spChg chg="add mod">
          <ac:chgData name="Brent Fuller" userId="198094198_tp_box_2" providerId="OAuth2" clId="{E463A346-9BA9-4D7F-B6FF-C9A45257752A}" dt="2025-04-16T12:28:03.444" v="433" actId="20577"/>
          <ac:spMkLst>
            <pc:docMk/>
            <pc:sldMk cId="302133929" sldId="1522"/>
            <ac:spMk id="4" creationId="{2E108409-A116-CB85-4990-049759CE50EF}"/>
          </ac:spMkLst>
        </pc:spChg>
        <pc:picChg chg="mod">
          <ac:chgData name="Brent Fuller" userId="198094198_tp_box_2" providerId="OAuth2" clId="{E463A346-9BA9-4D7F-B6FF-C9A45257752A}" dt="2025-04-16T12:27:24.549" v="302" actId="14100"/>
          <ac:picMkLst>
            <pc:docMk/>
            <pc:sldMk cId="302133929" sldId="1522"/>
            <ac:picMk id="5" creationId="{FA87591E-D00F-D8B8-A82C-1F5F08759F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9AED9E-4F2C-4AFD-86C5-6F2A9B3F5325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BDCF1E-1724-4731-B21A-E04EB4450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B3870-F2E1-7DF3-A71E-8CC23B09C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68195D-9D34-7D1F-D198-16BC9B798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64FB34-B257-5BA3-AEC1-FF40D6348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Average over all hospitals is that about $306,000 appears to likely be related to claims denials.   This is across IP, OP, and </a:t>
            </a:r>
            <a:r>
              <a:rPr lang="en-US" err="1"/>
              <a:t>Sw</a:t>
            </a:r>
            <a:r>
              <a:rPr lang="en-US"/>
              <a:t> Bed and some hospitals had much more, some much less.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3524C-5279-FBB9-7BE3-5D0CD37B4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44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637BA-59B2-0564-6E9A-897F01ABF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92250-7329-82C9-4BF5-B3D9AF5A8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C2D81-9604-BD69-FC9D-023E38B4D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C84BD-30BF-232C-2AEE-034CD6DB1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98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F5790-F688-1E89-88FB-5C8977B3A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D7EC5-9085-9697-5087-7BA0782BA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3298C9-EA70-9706-0B52-13B69D67C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4AE10-3674-FD29-604A-0FFA30A3D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78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96A98-DDA5-C539-F8F6-1B6C2FAB6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3C0424-6D1A-3D6C-C898-AA34796AFD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DD346-E09B-A553-5AA9-6460240EB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BF9C2-C7A4-A1D8-A4AF-AF3D3FCCC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24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83C31-1294-6AB0-4280-9DCAA6205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FF6366-B830-FF53-BA31-9205A64D8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24953B-0C96-5424-3FDE-86CA0A7F3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E25C8-DA25-7F9C-3B9D-62FF3829A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3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mandate or law supporting that rates must be same as traditional Medicare, but that should be target payment rates.</a:t>
            </a:r>
          </a:p>
          <a:p>
            <a:r>
              <a:rPr lang="en-US"/>
              <a:t>If PPS, for Swing-bed this should be full RUG rates</a:t>
            </a:r>
          </a:p>
          <a:p>
            <a:r>
              <a:rPr lang="en-US"/>
              <a:t>For CAH, this should be full swing-bed cost per diem.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65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Claims Denials and Peer Review is probably the largest vulnerability among small hospitals, </a:t>
            </a:r>
            <a:r>
              <a:rPr lang="en-US" err="1"/>
              <a:t>bc</a:t>
            </a:r>
            <a:r>
              <a:rPr lang="en-US"/>
              <a:t> of the time spent away from healthcare.</a:t>
            </a:r>
          </a:p>
          <a:p>
            <a:r>
              <a:rPr lang="en-US"/>
              <a:t>By Updated payment schedule from the MA, reference is the payment pricing schedules – what we used to call ‘pricers’.  Alternatively, the timeliness reference for CAH is quickly turning around most recent CR rates and Interim rates.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37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17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4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64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Paragon Health Institute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64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do we recommend? That’s up to you! RAPPS for those with rural health clinics, HARP has no reporting or data…..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12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588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2C686-00A2-2A51-ADEB-BBFDAB62C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6F36CD-FA94-365A-9543-9F0A6510E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7C907-F1A2-B689-34C5-1AF94764B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D8A0E-26A3-FF5C-8496-017303BD9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954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Internal Policy’s documented, training materials provided </a:t>
            </a:r>
            <a:r>
              <a:rPr lang="en-US">
                <a:sym typeface="Wingdings" panose="05000000000000000000" pitchFamily="2" charset="2"/>
              </a:rPr>
              <a:t> proof of operational procedure change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56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23102-8676-4134-345B-C4E6AF848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41456-5268-C8FE-34C4-0402340F31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90650C-5A31-8153-7B7A-108C5AE4B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91188-FE04-4DA8-242F-C3C58FBF1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88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98629-E5EC-96EA-6ED2-CF38B34B5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BA847C-3C99-3A9F-381E-A2CD70A1B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594DC-75BC-A1DB-EB2D-18A1950B0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2022 DSH Audit….3 with recoupments out of 40 total that we assist with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C5FB2-DAA8-4D6E-E521-A5E27FCCE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28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BEF48-5935-EB6B-3DF2-BC5089D7F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CFB4E7-CFBE-88D0-54EF-F790143DE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69C7CB-4841-AD3D-C1B3-993F38564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664E2-E2E3-4536-C127-22BB40F19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6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8A569-F02B-4468-6734-84881CD5D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FEF793-C7FB-C126-683C-7CBC54A24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1B994-82B7-2DA2-D571-CF0CCF977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4EEF3-3738-5183-1455-272E60A4E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59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3C0AB-29CE-12EC-5432-850E1ECF1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C8B2AB-7336-8C60-3A58-55A977F20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A4542-ADCF-A110-1F98-431231E81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C6AC9-2EDB-1792-513E-B5F3125EF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30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EDC48-4C11-BDC3-B76C-33D733A5A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29829-4409-6A14-A3D3-4F59813AB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A083D-3623-45F9-62BC-76C23D505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Recent Advisory Board study revealed 10 major trends impacting health systems, a few to highlight for rural hospitals:</a:t>
            </a:r>
            <a:br>
              <a:rPr lang="en-US"/>
            </a:b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Both hospitals and clinics must be vigilant at reducing expenses, focusing on smart growth is also imperative… </a:t>
            </a:r>
          </a:p>
          <a:p>
            <a:pPr marL="628650" lvl="1" indent="-171450">
              <a:buFontTx/>
              <a:buChar char="-"/>
            </a:pPr>
            <a:r>
              <a:rPr lang="en-US"/>
              <a:t>Are you maximizing your service lines/revenue?</a:t>
            </a:r>
          </a:p>
          <a:p>
            <a:pPr marL="628650" lvl="1" indent="-171450">
              <a:buFontTx/>
              <a:buChar char="-"/>
            </a:pPr>
            <a:r>
              <a:rPr lang="en-US"/>
              <a:t>Do you have work incentives in your physician Agreements?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85% of newly recruited </a:t>
            </a:r>
            <a:r>
              <a:rPr lang="en-US" err="1"/>
              <a:t>physicans</a:t>
            </a:r>
            <a:r>
              <a:rPr lang="en-US"/>
              <a:t> seek employment agreements</a:t>
            </a:r>
          </a:p>
          <a:p>
            <a:pPr marL="628650" lvl="1" indent="-171450">
              <a:buFontTx/>
              <a:buChar char="-"/>
            </a:pPr>
            <a:r>
              <a:rPr lang="en-US"/>
              <a:t>Corporate ownership now exceeds hospital owned practices</a:t>
            </a:r>
          </a:p>
          <a:p>
            <a:pPr marL="628650" lvl="1" indent="-171450">
              <a:buFontTx/>
              <a:buChar char="-"/>
            </a:pPr>
            <a:r>
              <a:rPr lang="en-US"/>
              <a:t>Almost 60% of all physicians are employed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Proper physician onboarding is imperative, and you must be transparent with your PCP’s about $$$ </a:t>
            </a:r>
          </a:p>
          <a:p>
            <a:pPr marL="628650" lvl="1" indent="-171450">
              <a:buFontTx/>
              <a:buChar char="-"/>
            </a:pPr>
            <a:r>
              <a:rPr lang="en-US"/>
              <a:t>Only 55% of PCP referral revenues remain in their employer hospital (rural even less)</a:t>
            </a:r>
          </a:p>
          <a:p>
            <a:pPr marL="628650" lvl="1" indent="-171450">
              <a:buFontTx/>
              <a:buChar char="-"/>
            </a:pPr>
            <a:r>
              <a:rPr lang="en-US"/>
              <a:t>how their referral decisions impact your hospital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We have supported rural hospitals, employing 6 physicians in 2009 and today more than 190 physicians and midlevel providers statewide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5DCED-8CE5-BD2C-D732-94CD566B7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18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Watch Contract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76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93171-087D-9BCA-9E24-66F100E07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CBCD8-607D-982B-67AA-7A7B7C7B2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00860-64FA-3540-B44E-704182CA3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Atop all the other challenges in recruiting in rural Texas, </a:t>
            </a:r>
          </a:p>
          <a:p>
            <a:r>
              <a:rPr lang="en-US"/>
              <a:t>We are on the brink of massive physician retirement, with almost HALF of practicing physicians 55 or older</a:t>
            </a:r>
          </a:p>
          <a:p>
            <a:endParaRPr lang="en-US"/>
          </a:p>
          <a:p>
            <a:r>
              <a:rPr lang="en-US"/>
              <a:t>And </a:t>
            </a:r>
            <a:r>
              <a:rPr lang="en-US" err="1"/>
              <a:t>ive</a:t>
            </a:r>
            <a:r>
              <a:rPr lang="en-US"/>
              <a:t> highlighted the specialties your PCP’s most often refer to, and the average ages SOAR even higher.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CAFCE-F951-FD6F-0690-15E4BC46F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33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2AB03-9155-00E8-EDFA-0FFE987F0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A0C208-1427-DFAF-7D57-F671A2268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2FDD98-CE2F-627A-BC10-754BA46E1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/>
              <a:t>Overall, CMS continues to lower reimbursements, a contributing factor explaining why more physicians are migrating towards corporate ownership, seeking cost reductions, and lift in managed care contract reimbursements.</a:t>
            </a:r>
          </a:p>
          <a:p>
            <a:endParaRPr lang="en-US"/>
          </a:p>
          <a:p>
            <a:r>
              <a:rPr lang="en-US"/>
              <a:t>Increases in practice expenses have outpaced revenues for many Medical Groups.</a:t>
            </a:r>
          </a:p>
          <a:p>
            <a:endParaRPr lang="en-US"/>
          </a:p>
          <a:p>
            <a:r>
              <a:rPr lang="en-US"/>
              <a:t>{For primary care the reimbursements have actually adjusted upwards slightly in the last few years... As CMS places more emphasis on quality measures and VBC.)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4D383-E92C-81A7-3059-BF11A0AB1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89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Generational shifts have changed patient preferences… ex. Urgent Care / extended hours is a key entry point for Gen Z 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- VBC is here to stay for hospitals and physicians… CMS Quality initiatives exist regardless of MA or Traditional Medicare… engage clinics and incentivize providers to meet quality measures</a:t>
            </a:r>
          </a:p>
          <a:p>
            <a:pPr lvl="2"/>
            <a:r>
              <a:rPr lang="en-US" sz="1200" i="1">
                <a:solidFill>
                  <a:schemeClr val="tx1"/>
                </a:solidFill>
                <a:latin typeface="PalatinoLinotype-Roman"/>
              </a:rPr>
              <a:t>MA plans faced significant headwinds in 2024 - </a:t>
            </a:r>
          </a:p>
          <a:p>
            <a:pPr lvl="2"/>
            <a:r>
              <a:rPr lang="en-US" sz="1200" i="1">
                <a:solidFill>
                  <a:schemeClr val="tx1"/>
                </a:solidFill>
                <a:latin typeface="PalatinoLinotype-Roman"/>
              </a:rPr>
              <a:t>Employers are still evaluating options to bend the cost curve and at least flatten it…</a:t>
            </a:r>
          </a:p>
          <a:p>
            <a:pPr lvl="2"/>
            <a:r>
              <a:rPr lang="en-US" sz="1200" i="1">
                <a:solidFill>
                  <a:schemeClr val="tx1"/>
                </a:solidFill>
                <a:latin typeface="PalatinoLinotype-Roman"/>
              </a:rPr>
              <a:t>VBC is coming for Specialists – TEAM engages CV, GI, General Surgery, and Orthopedics (Transforming </a:t>
            </a:r>
            <a:r>
              <a:rPr lang="en-US" sz="1200" i="1" err="1">
                <a:solidFill>
                  <a:schemeClr val="tx1"/>
                </a:solidFill>
                <a:latin typeface="PalatinoLinotype-Roman"/>
              </a:rPr>
              <a:t>Edpisode</a:t>
            </a:r>
            <a:r>
              <a:rPr lang="en-US" sz="1200" i="1">
                <a:solidFill>
                  <a:schemeClr val="tx1"/>
                </a:solidFill>
                <a:latin typeface="PalatinoLinotype-Roman"/>
              </a:rPr>
              <a:t> Accountability Model) Bundled payment model begins 2026  </a:t>
            </a: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Medicare Advantage / proven to be a physician practice disrupter… </a:t>
            </a:r>
          </a:p>
          <a:p>
            <a:pPr marL="1085850" lvl="2" indent="-171450">
              <a:buFontTx/>
              <a:buChar char="-"/>
            </a:pPr>
            <a:r>
              <a:rPr lang="en-US"/>
              <a:t>Clinics are overwhelmed with differing measures among CMS programs and EMR abilities to support them;</a:t>
            </a:r>
          </a:p>
          <a:p>
            <a:pPr marL="1085850" lvl="2" indent="-171450">
              <a:buFontTx/>
              <a:buChar char="-"/>
            </a:pPr>
            <a:r>
              <a:rPr lang="en-US"/>
              <a:t>19% of US hospitals stopped accepting one or mor MA plans in 2023, and </a:t>
            </a:r>
          </a:p>
          <a:p>
            <a:pPr marL="1085850" lvl="2" indent="-171450">
              <a:buFontTx/>
              <a:buChar char="-"/>
            </a:pPr>
            <a:r>
              <a:rPr lang="en-US"/>
              <a:t>61% are considering dropping one or more plans in next 24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327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46FD5-046E-5731-D939-EA03702A3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037D6-1627-FF2E-DE77-BC93C17023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FE04D-51BE-E1EC-50A7-C8A1E8C69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Discovery continues to explore new strategies to support CAH and RHC’s.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Offsetting physician shortages by introducing a physician recruitment program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Just announced a strategic partnership with </a:t>
            </a:r>
            <a:r>
              <a:rPr lang="en-US" err="1"/>
              <a:t>TECHealth</a:t>
            </a:r>
            <a:r>
              <a:rPr lang="en-US"/>
              <a:t> to address the critical challenges of ES in RURAL areas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/>
              <a:t>There are ways to pair the ES contract with the Cost Report to reduce the gross cost of ES for CAH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1EF6-35A0-299A-61AC-AC520FB97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639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C744D-8CB9-F436-BC73-6292DDEE4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0CBAB-4ACC-B769-3D2B-C28161A0F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12A809-D2E9-C600-9877-A58EE3FE4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3617F-3496-3093-945E-43FA33626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99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59467-5E00-D48B-EC2A-5465FB267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23D5FF-B5D1-E16C-DB07-1757A0972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2F225-C3F4-EB90-C23D-7AD7883CA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C1C1E-CB03-613C-9586-9C769BBC6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744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BBF32-6106-C502-4572-F4B6EF69E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C37CC3-AD8B-CE3A-EFE1-B85B57925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089E82-7862-019A-23E0-35219159D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78B83-2C25-F563-211B-E6402388D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DCF1E-1724-4731-B21A-E04EB4450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725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 for Ft Worth?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4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Pre-auth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3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8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11465-2346-5411-BCCB-170E260BE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39A1CC-9BA6-9245-236C-83D4BFF6C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F0145-7F24-84AE-8FDA-45B1F978D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MA plans have reconsidered the prior auth process – good news.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87C0C-3BD4-E762-42E0-216C1F5DF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FDE79-7B58-D1FA-0919-8E0C95943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70FBF-25F9-BF3A-E72D-F3F5B13604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71830-0293-91F6-A653-0DC6FF5E5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Percentages</a:t>
            </a:r>
          </a:p>
          <a:p>
            <a:r>
              <a:rPr lang="en-US"/>
              <a:t>58.6M Americans on Medicare in 2020 – Rural has 20% of those (11.7M)  - Percentage of MA in 2020 = 10.38% of MC</a:t>
            </a:r>
          </a:p>
          <a:p>
            <a:r>
              <a:rPr lang="en-US"/>
              <a:t>67M in 2025 – Rural has 20% of those (13.4M) – Percentage of MA in 2025 -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CF49F-D447-7080-41DE-58AB7AC92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8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F5475-7E1D-2804-19E6-804937561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F947D-DB73-DFC0-2041-27D575559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0BF136-0325-30C6-0B34-4DE8877E5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Percentages</a:t>
            </a:r>
          </a:p>
          <a:p>
            <a:r>
              <a:rPr lang="en-US"/>
              <a:t>58.6M Americans on Medicare in 2020 – Rural has 20% of those (11.7M)  - Percentage of MA in 2020 = 10.38% of MC</a:t>
            </a:r>
          </a:p>
          <a:p>
            <a:r>
              <a:rPr lang="en-US"/>
              <a:t>67M in 2025 – Rural has 20% of those (13.4M) – Percentage of MA in 2025 -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88538-4764-DAA9-E09B-84BE09011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73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475D3-D95D-564A-328C-7AC702CF9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C1D21D-757D-4593-2652-96BA8D9E2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CE5CF-A6AD-05E6-8180-AB1191E5A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E4065-AB8F-D205-2FB9-986A193DD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DCF1E-1724-4731-B21A-E04EB44502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4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89DF-32C1-DF83-DF36-69843A764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E8927-2994-0BED-2269-0525FEEEE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F06B-9151-6FEB-D9D9-4126306D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6C20-8ACB-1EB2-4B98-B0135209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1DA9-E8A7-3B7D-929F-B09824F9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1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9C63-5FAD-87D1-985D-7EF71762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00C9-28E2-26D7-DA94-127BC3AFE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D8CC-CA8C-208D-9D81-BE2D82F1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E29D-8681-AFEC-9768-131301E4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015F-FC12-4E6A-267D-BC24DFCE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9C63-5FAD-87D1-985D-7EF71762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00C9-28E2-26D7-DA94-127BC3AFE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D8CC-CA8C-208D-9D81-BE2D82F1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E29D-8681-AFEC-9768-131301E4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015F-FC12-4E6A-267D-BC24DFCE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2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9C63-5FAD-87D1-985D-7EF71762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00C9-28E2-26D7-DA94-127BC3AFE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D8CC-CA8C-208D-9D81-BE2D82F1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E29D-8681-AFEC-9768-131301E4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015F-FC12-4E6A-267D-BC24DFCE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BBC0-8EC1-4849-EADE-79AA18C8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31B3-5D1D-0C62-6E6F-0A81C2BF3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A6BA4-1C23-AE9D-6F45-1AC60547A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78ADB-E6EC-6EF2-21EB-57605B8F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1819-D33D-4944-5D01-3ACCAA87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7F0A1-4C5D-FD42-C449-055F98C7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49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BBC0-8EC1-4849-EADE-79AA18C8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31B3-5D1D-0C62-6E6F-0A81C2BF3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A6BA4-1C23-AE9D-6F45-1AC60547A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78ADB-E6EC-6EF2-21EB-57605B8F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1819-D33D-4944-5D01-3ACCAA87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7F0A1-4C5D-FD42-C449-055F98C7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8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BBC0-8EC1-4849-EADE-79AA18C8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31B3-5D1D-0C62-6E6F-0A81C2BF3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A6BA4-1C23-AE9D-6F45-1AC60547A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78ADB-E6EC-6EF2-21EB-57605B8F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1819-D33D-4944-5D01-3ACCAA87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7F0A1-4C5D-FD42-C449-055F98C7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4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BBC0-8EC1-4849-EADE-79AA18C8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331B3-5D1D-0C62-6E6F-0A81C2BF3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A6BA4-1C23-AE9D-6F45-1AC60547A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78ADB-E6EC-6EF2-21EB-57605B8F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1819-D33D-4944-5D01-3ACCAA87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7F0A1-4C5D-FD42-C449-055F98C7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7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7ADB-4038-28D6-8A2F-AC45D28F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5A818-2BDD-C526-AF45-18A0CE987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48427-88DE-017D-DD9B-FF51B09E1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3371C-36E5-D7E3-6E69-C2CB5FDFF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88F8-CB24-84DF-73F9-7656399BF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07C20-20C1-60FD-2332-7F376F7D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20DEF-A421-1A82-526B-C8E439B6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EC626-29E3-6675-DEDA-154DCB65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91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7ADB-4038-28D6-8A2F-AC45D28F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5A818-2BDD-C526-AF45-18A0CE987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48427-88DE-017D-DD9B-FF51B09E1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3371C-36E5-D7E3-6E69-C2CB5FDFF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88F8-CB24-84DF-73F9-7656399BF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07C20-20C1-60FD-2332-7F376F7D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20DEF-A421-1A82-526B-C8E439B6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EC626-29E3-6675-DEDA-154DCB65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10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7ADB-4038-28D6-8A2F-AC45D28F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5A818-2BDD-C526-AF45-18A0CE987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48427-88DE-017D-DD9B-FF51B09E1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3371C-36E5-D7E3-6E69-C2CB5FDFF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88F8-CB24-84DF-73F9-7656399BF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07C20-20C1-60FD-2332-7F376F7D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20DEF-A421-1A82-526B-C8E439B6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EC626-29E3-6675-DEDA-154DCB65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89DF-32C1-DF83-DF36-69843A764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E8927-2994-0BED-2269-0525FEEEE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F06B-9151-6FEB-D9D9-4126306D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6C20-8ACB-1EB2-4B98-B0135209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1DA9-E8A7-3B7D-929F-B09824F9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4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7ADB-4038-28D6-8A2F-AC45D28F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5A818-2BDD-C526-AF45-18A0CE987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48427-88DE-017D-DD9B-FF51B09E1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3371C-36E5-D7E3-6E69-C2CB5FDFF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88F8-CB24-84DF-73F9-7656399BF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07C20-20C1-60FD-2332-7F376F7D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20DEF-A421-1A82-526B-C8E439B6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EC626-29E3-6675-DEDA-154DCB65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4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996E-A82A-C6C7-47B1-FE218060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B689A-02D5-BE3F-8FE9-FC70ABB3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37E42-D9D7-0024-608C-89984841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EA3B2-2079-8E48-769C-8DE42405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62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996E-A82A-C6C7-47B1-FE218060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B689A-02D5-BE3F-8FE9-FC70ABB3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37E42-D9D7-0024-608C-89984841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EA3B2-2079-8E48-769C-8DE42405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70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996E-A82A-C6C7-47B1-FE218060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B689A-02D5-BE3F-8FE9-FC70ABB3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37E42-D9D7-0024-608C-89984841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EA3B2-2079-8E48-769C-8DE42405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89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996E-A82A-C6C7-47B1-FE218060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B689A-02D5-BE3F-8FE9-FC70ABB3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37E42-D9D7-0024-608C-89984841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EA3B2-2079-8E48-769C-8DE42405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1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26A35-6507-4C5B-14FA-3DE3CC78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6C6E5-431E-E0B2-10BA-D84A24E1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EC71A-4462-AEB9-6635-329146CA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70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26A35-6507-4C5B-14FA-3DE3CC78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6C6E5-431E-E0B2-10BA-D84A24E1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EC71A-4462-AEB9-6635-329146CA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7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26A35-6507-4C5B-14FA-3DE3CC78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6C6E5-431E-E0B2-10BA-D84A24E1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EC71A-4462-AEB9-6635-329146CA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44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26A35-6507-4C5B-14FA-3DE3CC78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6C6E5-431E-E0B2-10BA-D84A24E1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EC71A-4462-AEB9-6635-329146CA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6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F6F1-63D5-4910-683B-11F5C997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AA7C-6FE4-C9D7-BF9A-F10B59C5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99B26-DAC0-CF01-F970-9B7EEAF91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5FF9-916C-0A74-4E35-5B709233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0BFC3-A119-EC53-78D2-80C5320B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15815-56A3-B00B-F4F0-B2700667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89DF-32C1-DF83-DF36-69843A764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E8927-2994-0BED-2269-0525FEEEE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F06B-9151-6FEB-D9D9-4126306D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6C20-8ACB-1EB2-4B98-B0135209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1DA9-E8A7-3B7D-929F-B09824F9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61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F6F1-63D5-4910-683B-11F5C997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AA7C-6FE4-C9D7-BF9A-F10B59C5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99B26-DAC0-CF01-F970-9B7EEAF91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5FF9-916C-0A74-4E35-5B709233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0BFC3-A119-EC53-78D2-80C5320B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15815-56A3-B00B-F4F0-B2700667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9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F6F1-63D5-4910-683B-11F5C997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AA7C-6FE4-C9D7-BF9A-F10B59C5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99B26-DAC0-CF01-F970-9B7EEAF91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5FF9-916C-0A74-4E35-5B709233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0BFC3-A119-EC53-78D2-80C5320B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15815-56A3-B00B-F4F0-B2700667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87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F6F1-63D5-4910-683B-11F5C997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AA7C-6FE4-C9D7-BF9A-F10B59C5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99B26-DAC0-CF01-F970-9B7EEAF91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5FF9-916C-0A74-4E35-5B709233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0BFC3-A119-EC53-78D2-80C5320B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15815-56A3-B00B-F4F0-B2700667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18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2A59-3678-0D50-F982-7E2875C1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26C41-5F3F-A7F6-7926-46BF8FC64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FC735-B01F-7AC3-8EE8-39C647259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B1D98-345E-4477-9FD2-E9BD377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CE0DC-0A57-828B-80C0-825B86AA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89410-0FE5-0AC6-99C1-253CE08B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6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2A59-3678-0D50-F982-7E2875C1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26C41-5F3F-A7F6-7926-46BF8FC64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FC735-B01F-7AC3-8EE8-39C647259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B1D98-345E-4477-9FD2-E9BD377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CE0DC-0A57-828B-80C0-825B86AA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89410-0FE5-0AC6-99C1-253CE08B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08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2A59-3678-0D50-F982-7E2875C1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26C41-5F3F-A7F6-7926-46BF8FC64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FC735-B01F-7AC3-8EE8-39C647259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B1D98-345E-4477-9FD2-E9BD377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CE0DC-0A57-828B-80C0-825B86AA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89410-0FE5-0AC6-99C1-253CE08B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3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2A59-3678-0D50-F982-7E2875C1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26C41-5F3F-A7F6-7926-46BF8FC64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FC735-B01F-7AC3-8EE8-39C647259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B1D98-345E-4477-9FD2-E9BD377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CE0DC-0A57-828B-80C0-825B86AA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89410-0FE5-0AC6-99C1-253CE08B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9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88A5-71EB-B0F9-3DA0-CD3C985A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E4EF4-B897-CF61-A2D6-5D1BAD0AB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23335-4040-8B67-076B-B95148E7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92433-F80A-8705-C024-ED117046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32D5F-CE9E-04E1-B3A8-A15E19E7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26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A185E6-BFB2-F045-96B3-743295B46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70D55-6CE6-CF83-A0AC-7BD255E57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D8D93-E0FC-31CC-BD2D-29681D1A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10A73-DF5D-B13A-1733-660A9DF4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1AC0B-F652-BE68-A181-E329408E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89DF-32C1-DF83-DF36-69843A764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E8927-2994-0BED-2269-0525FEEEE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F06B-9151-6FEB-D9D9-4126306D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6C20-8ACB-1EB2-4B98-B0135209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1DA9-E8A7-3B7D-929F-B09824F9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EA63-D00F-C561-A11F-07D7541F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E9C5-9F30-7999-C608-1FD0FD70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53515-0315-94E5-BA0F-C053942F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F9E0-1AA2-C137-9B95-CECD7C92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9C3D-E7EE-B487-84B2-E71AA3F2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3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EA63-D00F-C561-A11F-07D7541F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E9C5-9F30-7999-C608-1FD0FD70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53515-0315-94E5-BA0F-C053942F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F9E0-1AA2-C137-9B95-CECD7C92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9C3D-E7EE-B487-84B2-E71AA3F2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EA63-D00F-C561-A11F-07D7541F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75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E9C5-9F30-7999-C608-1FD0FD70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53515-0315-94E5-BA0F-C053942F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F9E0-1AA2-C137-9B95-CECD7C92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9C3D-E7EE-B487-84B2-E71AA3F2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EA63-D00F-C561-A11F-07D7541F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E9C5-9F30-7999-C608-1FD0FD70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53515-0315-94E5-BA0F-C053942F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F9E0-1AA2-C137-9B95-CECD7C92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9C3D-E7EE-B487-84B2-E71AA3F2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9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9C63-5FAD-87D1-985D-7EF71762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00C9-28E2-26D7-DA94-127BC3AFE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D8CC-CA8C-208D-9D81-BE2D82F1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62F4-922B-0243-8576-4A48C4055B88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E29D-8681-AFEC-9768-131301E4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015F-FC12-4E6A-267D-BC24DFCE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8598-2971-2442-B183-71C455DC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3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5F869-33AD-1715-A356-BE26CAC58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4DB13-3AAF-1DCB-A51F-164C01052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20FB2-6361-7A81-8944-74EB6D1CA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2EBE62F4-922B-0243-8576-4A48C4055B88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C48FD-9CBE-291A-6305-E7612335A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5D734-7FA2-9557-188A-68BFAB8C3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4E78598-2971-2442-B183-71C455DC4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8" r:id="rId3"/>
    <p:sldLayoutId id="2147483679" r:id="rId4"/>
    <p:sldLayoutId id="2147483650" r:id="rId5"/>
    <p:sldLayoutId id="2147483660" r:id="rId6"/>
    <p:sldLayoutId id="2147483666" r:id="rId7"/>
    <p:sldLayoutId id="2147483672" r:id="rId8"/>
    <p:sldLayoutId id="2147483651" r:id="rId9"/>
    <p:sldLayoutId id="2147483681" r:id="rId10"/>
    <p:sldLayoutId id="2147483682" r:id="rId11"/>
    <p:sldLayoutId id="2147483683" r:id="rId12"/>
    <p:sldLayoutId id="2147483652" r:id="rId13"/>
    <p:sldLayoutId id="2147483661" r:id="rId14"/>
    <p:sldLayoutId id="2147483667" r:id="rId15"/>
    <p:sldLayoutId id="2147483673" r:id="rId16"/>
    <p:sldLayoutId id="2147483653" r:id="rId17"/>
    <p:sldLayoutId id="2147483684" r:id="rId18"/>
    <p:sldLayoutId id="2147483685" r:id="rId19"/>
    <p:sldLayoutId id="2147483686" r:id="rId20"/>
    <p:sldLayoutId id="2147483654" r:id="rId21"/>
    <p:sldLayoutId id="2147483665" r:id="rId22"/>
    <p:sldLayoutId id="2147483668" r:id="rId23"/>
    <p:sldLayoutId id="2147483674" r:id="rId24"/>
    <p:sldLayoutId id="2147483655" r:id="rId25"/>
    <p:sldLayoutId id="2147483662" r:id="rId26"/>
    <p:sldLayoutId id="2147483680" r:id="rId27"/>
    <p:sldLayoutId id="2147483669" r:id="rId28"/>
    <p:sldLayoutId id="2147483656" r:id="rId29"/>
    <p:sldLayoutId id="2147483663" r:id="rId30"/>
    <p:sldLayoutId id="2147483670" r:id="rId31"/>
    <p:sldLayoutId id="2147483675" r:id="rId32"/>
    <p:sldLayoutId id="2147483657" r:id="rId33"/>
    <p:sldLayoutId id="2147483664" r:id="rId34"/>
    <p:sldLayoutId id="2147483671" r:id="rId35"/>
    <p:sldLayoutId id="2147483676" r:id="rId36"/>
    <p:sldLayoutId id="2147483658" r:id="rId37"/>
    <p:sldLayoutId id="2147483659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nstantia" panose="0203060205030603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28.jpeg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35BFA-09C7-EE4F-7E86-5F66754E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07" y="626310"/>
            <a:ext cx="10669986" cy="161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0515E9-2208-1075-05B5-58FF5491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2751"/>
            <a:ext cx="9144000" cy="2268081"/>
          </a:xfrm>
        </p:spPr>
        <p:txBody>
          <a:bodyPr/>
          <a:lstStyle/>
          <a:p>
            <a:r>
              <a:rPr lang="en-US" sz="6000"/>
              <a:t>TORCH Conference</a:t>
            </a:r>
            <a:br>
              <a:rPr lang="en-US" sz="6000"/>
            </a:br>
            <a:r>
              <a:rPr lang="en-US" sz="6000"/>
              <a:t>Spring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8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774FA9-A193-E1AB-A8DE-67B21B7B0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8477-D861-B068-8E5F-23CC229F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98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84754E"/>
                </a:solidFill>
              </a:rPr>
              <a:t>Medicare Advantage</a:t>
            </a:r>
            <a:br>
              <a:rPr lang="en-US">
                <a:solidFill>
                  <a:srgbClr val="84754E"/>
                </a:solidFill>
              </a:rPr>
            </a:br>
            <a:r>
              <a:rPr lang="en-US" sz="3600">
                <a:solidFill>
                  <a:srgbClr val="84754E"/>
                </a:solidFill>
              </a:rPr>
              <a:t>Growth of Medicare MA Market in Rural Hospitals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248C6-47B3-7E15-073A-077B321C94ED}"/>
              </a:ext>
            </a:extLst>
          </p:cNvPr>
          <p:cNvSpPr txBox="1">
            <a:spLocks/>
          </p:cNvSpPr>
          <p:nvPr/>
        </p:nvSpPr>
        <p:spPr>
          <a:xfrm>
            <a:off x="838200" y="1643743"/>
            <a:ext cx="10515600" cy="484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endParaRPr lang="en-US" sz="20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endParaRPr lang="en-US" sz="1800" b="0" i="0" u="none" strike="noStrike" baseline="0">
              <a:solidFill>
                <a:schemeClr val="tx1"/>
              </a:solidFill>
              <a:latin typeface="PalatinoLinotype-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46582-CC54-0E8F-AB79-63CB8BF23B13}"/>
              </a:ext>
            </a:extLst>
          </p:cNvPr>
          <p:cNvSpPr txBox="1"/>
          <p:nvPr/>
        </p:nvSpPr>
        <p:spPr>
          <a:xfrm>
            <a:off x="1042147" y="1997839"/>
            <a:ext cx="810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7F0ED-5533-0531-DD5B-E79D2251F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696" y="1643744"/>
            <a:ext cx="8282608" cy="484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222A8-FF01-66B2-423B-F13184A5E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3B54-4716-5EC2-BC91-D853F460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98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84754E"/>
                </a:solidFill>
              </a:rPr>
              <a:t>Medicare Advantage</a:t>
            </a:r>
            <a:br>
              <a:rPr lang="en-US">
                <a:solidFill>
                  <a:srgbClr val="84754E"/>
                </a:solidFill>
              </a:rPr>
            </a:br>
            <a:r>
              <a:rPr lang="en-US" sz="3600">
                <a:solidFill>
                  <a:srgbClr val="84754E"/>
                </a:solidFill>
              </a:rPr>
              <a:t>Growth of Medicare MA Market in Rural Hospitals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6514D-5D28-8EF8-1749-2DA9FF8072AC}"/>
              </a:ext>
            </a:extLst>
          </p:cNvPr>
          <p:cNvSpPr txBox="1">
            <a:spLocks/>
          </p:cNvSpPr>
          <p:nvPr/>
        </p:nvSpPr>
        <p:spPr>
          <a:xfrm>
            <a:off x="785191" y="1513115"/>
            <a:ext cx="10515600" cy="3072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pPr algn="l" fontAlgn="base">
              <a:lnSpc>
                <a:spcPts val="2475"/>
              </a:lnSpc>
              <a:spcAft>
                <a:spcPts val="750"/>
              </a:spcAft>
              <a:buNone/>
            </a:pPr>
            <a:r>
              <a:rPr lang="en-US" sz="2000" b="1" i="0">
                <a:solidFill>
                  <a:srgbClr val="333333"/>
                </a:solidFill>
                <a:effectLst/>
                <a:latin typeface="PalatinoLinotype-Roman"/>
              </a:rPr>
              <a:t>Medicare Advantage in Rural Areas</a:t>
            </a:r>
          </a:p>
          <a:p>
            <a:pPr algn="l" fontAlgn="base">
              <a:lnSpc>
                <a:spcPts val="2250"/>
              </a:lnSpc>
              <a:spcAft>
                <a:spcPts val="750"/>
              </a:spcAft>
              <a:buNone/>
            </a:pPr>
            <a:r>
              <a:rPr lang="en-US" sz="2000" b="1" i="0">
                <a:solidFill>
                  <a:srgbClr val="333333"/>
                </a:solidFill>
                <a:effectLst/>
                <a:latin typeface="PalatinoLinotype-Roman"/>
              </a:rPr>
              <a:t>Medicare Advantage enrollment has quadrupled in rural areas since 2010 and reached 40% in 2023.</a:t>
            </a:r>
          </a:p>
          <a:p>
            <a:pPr algn="l" fontAlgn="base">
              <a:lnSpc>
                <a:spcPts val="2025"/>
              </a:lnSpc>
              <a:spcAft>
                <a:spcPts val="1500"/>
              </a:spcAft>
            </a:pPr>
            <a:r>
              <a:rPr lang="en-US" sz="2000" b="0" u="none" strike="noStrike">
                <a:solidFill>
                  <a:srgbClr val="333333"/>
                </a:solidFill>
                <a:effectLst/>
                <a:latin typeface="PalatinoLinotype-Roman"/>
              </a:rPr>
              <a:t>In 2023, a smaller share (40%) of Medicare beneficiaries in rural areas – counties with less than 10,000 people – are enrolled in a Medicare Advantage plan than Medicare beneficiaries in micropolitan (10,000 to 50,000 people) or metropolitan (at least 50,000 people) areas (44% and 53%, respectively). Though Medicare Advantage enrollment is lowest in rural areas, it has grown more rapidly in these counties, nearly quadrupling from 11% of eligible Medicare beneficiaries in 2010 to 40% in 2023. Over the same period, the share of Medicare beneficiaries enrolled in a Medicare Advantage plan in micropolitan areas nearly tripled (from 15% to 44%), and nearly doubled in metropolitan areas (from 27% to 53%).</a:t>
            </a:r>
          </a:p>
          <a:p>
            <a:pPr algn="l" fontAlgn="base">
              <a:lnSpc>
                <a:spcPts val="2025"/>
              </a:lnSpc>
              <a:spcAft>
                <a:spcPts val="1500"/>
              </a:spcAft>
            </a:pPr>
            <a:r>
              <a:rPr lang="en-US" sz="1600" b="0" u="none" strike="noStrike">
                <a:solidFill>
                  <a:srgbClr val="333333"/>
                </a:solidFill>
                <a:effectLst/>
                <a:latin typeface="PalatinoLinotype-Roman"/>
              </a:rPr>
              <a:t>Source:  KFF (Kaiser Family Foundation)  Healthcare Policy Research –https://www.kff.org/medicare/issue-brief/medicare-advantage-enrollment-plan-availability-and-premiums-in-rural-areas/ </a:t>
            </a:r>
          </a:p>
          <a:p>
            <a:pPr marL="0" indent="0" algn="l" fontAlgn="base">
              <a:lnSpc>
                <a:spcPts val="2025"/>
              </a:lnSpc>
              <a:spcAft>
                <a:spcPts val="1500"/>
              </a:spcAft>
              <a:buNone/>
            </a:pPr>
            <a:endParaRPr lang="en-US" sz="1600" b="0" u="none" strike="noStrike">
              <a:solidFill>
                <a:srgbClr val="333333"/>
              </a:solidFill>
              <a:effectLst/>
              <a:latin typeface="Source Sans Pro" panose="020F0502020204030204" pitchFamily="34" charset="0"/>
            </a:endParaRP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endParaRPr lang="en-US" sz="20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endParaRPr lang="en-US" sz="1800" b="0" i="0" u="none" strike="noStrike" baseline="0">
              <a:solidFill>
                <a:schemeClr val="tx1"/>
              </a:solidFill>
              <a:latin typeface="PalatinoLinotype-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757F8-F0EB-4049-59DD-D8D4F10051F2}"/>
              </a:ext>
            </a:extLst>
          </p:cNvPr>
          <p:cNvSpPr txBox="1"/>
          <p:nvPr/>
        </p:nvSpPr>
        <p:spPr>
          <a:xfrm>
            <a:off x="1009017" y="1805682"/>
            <a:ext cx="810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72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EDE727-9A30-F15C-65E5-2E6B4CCEE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DD64-8A5E-D99B-BC9E-7FD0208F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98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84754E"/>
                </a:solidFill>
              </a:rPr>
              <a:t>Medicare Advantage</a:t>
            </a:r>
            <a:br>
              <a:rPr lang="en-US">
                <a:solidFill>
                  <a:srgbClr val="84754E"/>
                </a:solidFill>
              </a:rPr>
            </a:br>
            <a:r>
              <a:rPr lang="en-US" sz="3600">
                <a:solidFill>
                  <a:srgbClr val="84754E"/>
                </a:solidFill>
              </a:rPr>
              <a:t>Growth of Medicare MA Market in Rural Hospitals</a:t>
            </a:r>
            <a:endParaRPr lang="en-US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E2F2-0F80-DF0D-8267-14ED1218A1CF}"/>
              </a:ext>
            </a:extLst>
          </p:cNvPr>
          <p:cNvSpPr txBox="1"/>
          <p:nvPr/>
        </p:nvSpPr>
        <p:spPr>
          <a:xfrm>
            <a:off x="838200" y="1427995"/>
            <a:ext cx="9824635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Population Statistics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200">
              <a:solidFill>
                <a:prstClr val="black"/>
              </a:solidFill>
              <a:latin typeface="PalatinoLinotype-Roman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In 2018 - 2020 – approx. </a:t>
            </a:r>
            <a:r>
              <a:rPr lang="en-US" sz="2200">
                <a:solidFill>
                  <a:prstClr val="black"/>
                </a:solidFill>
                <a:latin typeface="PalatinoLinotype-Roman"/>
              </a:rPr>
              <a:t>63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M Americans were enrolled in Medicare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/>
                </a:solidFill>
                <a:latin typeface="PalatinoLinotype-Roman"/>
              </a:rPr>
              <a:t>Approx 15-20% of those are in Rural US areas – 9.5M rural MC benefic.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/>
                </a:solidFill>
                <a:latin typeface="PalatinoLinotype-Roman"/>
              </a:rPr>
              <a:t>Approx. 1,214,222 or about 12.75% of Medicare was enrolled in MA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In 2024 – approx. 67M Americans were enrolled in Medicare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/>
                </a:solidFill>
                <a:latin typeface="PalatinoLinotype-Roman"/>
              </a:rPr>
              <a:t>Approx 10% of those are in Rural areas – 6.5M rural MC Benefic.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/>
                </a:solidFill>
                <a:latin typeface="PalatinoLinotype-Roman"/>
              </a:rPr>
              <a:t>Approx. 3.4M or about 51% of Medicare is enrolled in MA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endParaRPr lang="en-US" sz="2200">
              <a:solidFill>
                <a:prstClr val="black"/>
              </a:solidFill>
              <a:latin typeface="PalatinoLinotype-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/>
                </a:solidFill>
                <a:latin typeface="PalatinoLinotype-Roman"/>
              </a:rPr>
              <a:t>In 2025 - Texas has 4.9M Medicare benefic. and 15% in rural areas – 735,000 rural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prstClr val="black"/>
                </a:solidFill>
                <a:latin typeface="PalatinoLinotype-Roman"/>
              </a:rPr>
              <a:t>Approx. 408,000 Texans enrolled in MA plan – 55.5% MA enrollees as of April 2025.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>
              <a:defRPr/>
            </a:pPr>
            <a:r>
              <a:rPr lang="en-US" sz="2400">
                <a:solidFill>
                  <a:prstClr val="black"/>
                </a:solidFill>
                <a:latin typeface="PalatinoLinotype-Roman"/>
              </a:rPr>
              <a:t>	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771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1B1B1E-1B05-5CDD-F67D-EA4B2FB56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9597-C474-3C92-FFCD-E09E0DE66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98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84754E"/>
                </a:solidFill>
              </a:rPr>
              <a:t>Medicare Advantage Comparative</a:t>
            </a:r>
            <a:br>
              <a:rPr lang="en-US">
                <a:solidFill>
                  <a:srgbClr val="84754E"/>
                </a:solidFill>
              </a:rPr>
            </a:br>
            <a:r>
              <a:rPr lang="en-US" sz="3600">
                <a:solidFill>
                  <a:srgbClr val="84754E"/>
                </a:solidFill>
              </a:rPr>
              <a:t>Impact on Rural Healthcare – CAH</a:t>
            </a:r>
            <a:r>
              <a:rPr lang="en-US" sz="3600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D4D2A-DA34-75CD-1EF3-82437D260C34}"/>
              </a:ext>
            </a:extLst>
          </p:cNvPr>
          <p:cNvSpPr txBox="1">
            <a:spLocks/>
          </p:cNvSpPr>
          <p:nvPr/>
        </p:nvSpPr>
        <p:spPr>
          <a:xfrm>
            <a:off x="838200" y="1643743"/>
            <a:ext cx="10515600" cy="484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endParaRPr lang="en-US" sz="20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endParaRPr lang="en-US" sz="1800" b="0" i="0" u="none" strike="noStrike" baseline="0">
              <a:solidFill>
                <a:schemeClr val="tx1"/>
              </a:solidFill>
              <a:latin typeface="PalatinoLinotype-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7E38B-3ED9-A8A6-D3DE-800755ACCC03}"/>
              </a:ext>
            </a:extLst>
          </p:cNvPr>
          <p:cNvSpPr txBox="1"/>
          <p:nvPr/>
        </p:nvSpPr>
        <p:spPr>
          <a:xfrm>
            <a:off x="1042147" y="1997839"/>
            <a:ext cx="810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D48CF-7243-CA5E-E070-3858BC338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04" y="1709497"/>
            <a:ext cx="10621618" cy="47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2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DDF2AF-9277-FBB7-9BF4-B8A04AF8A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0424-EF1B-FB65-7B8B-87A740A6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98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84754E"/>
                </a:solidFill>
              </a:rPr>
              <a:t>Medicare (Dis)-Advantage Comparative</a:t>
            </a:r>
            <a:br>
              <a:rPr lang="en-US">
                <a:solidFill>
                  <a:srgbClr val="84754E"/>
                </a:solidFill>
              </a:rPr>
            </a:br>
            <a:r>
              <a:rPr lang="en-US" sz="3600">
                <a:solidFill>
                  <a:srgbClr val="84754E"/>
                </a:solidFill>
              </a:rPr>
              <a:t>Impact on Rural Healthcare – CAH</a:t>
            </a:r>
            <a:br>
              <a:rPr lang="en-US" sz="3600">
                <a:solidFill>
                  <a:srgbClr val="84754E"/>
                </a:solidFill>
              </a:rPr>
            </a:br>
            <a:r>
              <a:rPr lang="en-US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0D922-C99A-CA58-76AE-C13045766412}"/>
              </a:ext>
            </a:extLst>
          </p:cNvPr>
          <p:cNvSpPr txBox="1">
            <a:spLocks/>
          </p:cNvSpPr>
          <p:nvPr/>
        </p:nvSpPr>
        <p:spPr>
          <a:xfrm>
            <a:off x="977348" y="6135756"/>
            <a:ext cx="10515600" cy="620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>
                <a:solidFill>
                  <a:schemeClr val="tx1"/>
                </a:solidFill>
                <a:latin typeface="PalatinoLinotype-Roman"/>
              </a:rPr>
              <a:t>Overall, CAH hospitals reviewed to this point, we know that a large amount of short-fall is denied claims.</a:t>
            </a: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endParaRPr lang="en-US" sz="20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endParaRPr lang="en-US" sz="1800" b="0" i="0" u="none" strike="noStrike" baseline="0">
              <a:solidFill>
                <a:schemeClr val="tx1"/>
              </a:solidFill>
              <a:latin typeface="PalatinoLinotype-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0A42E-7F86-73A5-6EAF-F81B2859C182}"/>
              </a:ext>
            </a:extLst>
          </p:cNvPr>
          <p:cNvSpPr txBox="1"/>
          <p:nvPr/>
        </p:nvSpPr>
        <p:spPr>
          <a:xfrm>
            <a:off x="1042147" y="1997839"/>
            <a:ext cx="810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EDA18-C82F-866A-80C9-A13A633F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276937"/>
            <a:ext cx="10515600" cy="45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7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18E20-1D4A-6DD2-C6CE-35EE98B01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3786-F429-E13A-984F-50310806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98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84754E"/>
                </a:solidFill>
              </a:rPr>
              <a:t>Medicare (Dis)-Advantage Comparative</a:t>
            </a:r>
            <a:br>
              <a:rPr lang="en-US">
                <a:solidFill>
                  <a:srgbClr val="84754E"/>
                </a:solidFill>
              </a:rPr>
            </a:br>
            <a:r>
              <a:rPr lang="en-US" sz="3600">
                <a:solidFill>
                  <a:srgbClr val="84754E"/>
                </a:solidFill>
              </a:rPr>
              <a:t>Impact on Rural Healthcare – CAH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AF22B-3870-8C5E-FD05-5B1D53F02DBD}"/>
              </a:ext>
            </a:extLst>
          </p:cNvPr>
          <p:cNvSpPr txBox="1">
            <a:spLocks/>
          </p:cNvSpPr>
          <p:nvPr/>
        </p:nvSpPr>
        <p:spPr>
          <a:xfrm>
            <a:off x="838200" y="1643743"/>
            <a:ext cx="10515600" cy="484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endParaRPr lang="en-US" sz="20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endParaRPr lang="en-US" sz="1800" b="0" i="0" u="none" strike="noStrike" baseline="0">
              <a:solidFill>
                <a:schemeClr val="tx1"/>
              </a:solidFill>
              <a:latin typeface="PalatinoLinotype-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05654-FE5E-8AA7-0C49-310D79E3C306}"/>
              </a:ext>
            </a:extLst>
          </p:cNvPr>
          <p:cNvSpPr txBox="1"/>
          <p:nvPr/>
        </p:nvSpPr>
        <p:spPr>
          <a:xfrm>
            <a:off x="1042147" y="1997839"/>
            <a:ext cx="810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67515-0E55-A17A-A262-62A0E49E4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79" y="1680918"/>
            <a:ext cx="10515600" cy="48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84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6DA3B1-9323-8ACF-645E-4B9FE2F26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478F-22CE-0CD2-C244-B407B62F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98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84754E"/>
                </a:solidFill>
              </a:rPr>
              <a:t>Medicare Advantage</a:t>
            </a:r>
            <a:br>
              <a:rPr lang="en-US">
                <a:solidFill>
                  <a:srgbClr val="84754E"/>
                </a:solidFill>
              </a:rPr>
            </a:br>
            <a:r>
              <a:rPr lang="en-US">
                <a:solidFill>
                  <a:srgbClr val="84754E"/>
                </a:solidFill>
              </a:rPr>
              <a:t>Impact on Rural Healthcare – PPS </a:t>
            </a:r>
            <a:r>
              <a:rPr lang="en-US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BFC2B-2E19-A789-288A-DEEE5E74BAF3}"/>
              </a:ext>
            </a:extLst>
          </p:cNvPr>
          <p:cNvSpPr txBox="1">
            <a:spLocks/>
          </p:cNvSpPr>
          <p:nvPr/>
        </p:nvSpPr>
        <p:spPr>
          <a:xfrm>
            <a:off x="838200" y="1643743"/>
            <a:ext cx="10515600" cy="484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endParaRPr lang="en-US" sz="20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endParaRPr lang="en-US" sz="1800" b="0" i="0" u="none" strike="noStrike" baseline="0">
              <a:solidFill>
                <a:schemeClr val="tx1"/>
              </a:solidFill>
              <a:latin typeface="PalatinoLinotype-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81099-7F7D-2838-9ADB-AB5C1E3D4794}"/>
              </a:ext>
            </a:extLst>
          </p:cNvPr>
          <p:cNvSpPr txBox="1"/>
          <p:nvPr/>
        </p:nvSpPr>
        <p:spPr>
          <a:xfrm>
            <a:off x="1042147" y="1997839"/>
            <a:ext cx="810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5B0D9-280A-9AD5-D16E-C40FFBD15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99970"/>
            <a:ext cx="10611677" cy="47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55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AB85D0-7FB9-6702-6CFE-25FC68328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11F6-8FEC-3FE4-092D-8A0C02E1E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98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84754E"/>
                </a:solidFill>
              </a:rPr>
              <a:t>Medicare (Dis)-Advantage</a:t>
            </a:r>
            <a:br>
              <a:rPr lang="en-US">
                <a:solidFill>
                  <a:srgbClr val="84754E"/>
                </a:solidFill>
              </a:rPr>
            </a:br>
            <a:r>
              <a:rPr lang="en-US">
                <a:solidFill>
                  <a:srgbClr val="84754E"/>
                </a:solidFill>
              </a:rPr>
              <a:t>Impact on Rural Healthcare – PPS</a:t>
            </a:r>
            <a:r>
              <a:rPr lang="en-US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84528-38CF-6737-72B7-B6642211D2F6}"/>
              </a:ext>
            </a:extLst>
          </p:cNvPr>
          <p:cNvSpPr txBox="1">
            <a:spLocks/>
          </p:cNvSpPr>
          <p:nvPr/>
        </p:nvSpPr>
        <p:spPr>
          <a:xfrm>
            <a:off x="838200" y="1643743"/>
            <a:ext cx="10515600" cy="484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endParaRPr lang="en-US" sz="20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endParaRPr lang="en-US" sz="1800" b="0" i="0" u="none" strike="noStrike" baseline="0">
              <a:solidFill>
                <a:schemeClr val="tx1"/>
              </a:solidFill>
              <a:latin typeface="PalatinoLinotype-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7708B-1C3B-D989-C592-FA3F604FEE31}"/>
              </a:ext>
            </a:extLst>
          </p:cNvPr>
          <p:cNvSpPr txBox="1"/>
          <p:nvPr/>
        </p:nvSpPr>
        <p:spPr>
          <a:xfrm>
            <a:off x="1042147" y="1997839"/>
            <a:ext cx="810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7591E-D00F-D8B8-A82C-1F5F08759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1" y="1541417"/>
            <a:ext cx="10561983" cy="44733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108409-A116-CB85-4990-049759CE50EF}"/>
              </a:ext>
            </a:extLst>
          </p:cNvPr>
          <p:cNvSpPr txBox="1">
            <a:spLocks/>
          </p:cNvSpPr>
          <p:nvPr/>
        </p:nvSpPr>
        <p:spPr>
          <a:xfrm>
            <a:off x="977348" y="6135756"/>
            <a:ext cx="10515600" cy="620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>
                <a:solidFill>
                  <a:schemeClr val="tx1"/>
                </a:solidFill>
                <a:latin typeface="PalatinoLinotype-Roman"/>
              </a:rPr>
              <a:t>Overall, a common stat we see between all hospitals, a large amount of short-fall is denied claims.</a:t>
            </a: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endParaRPr lang="en-US" sz="20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endParaRPr lang="en-US" sz="1800" b="0" i="0" u="none" strike="noStrike" baseline="0">
              <a:solidFill>
                <a:schemeClr val="tx1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302133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012957-8A62-47C8-31E4-DDA39B743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C0C3-34D2-043C-B9B0-51C77415C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98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84754E"/>
                </a:solidFill>
              </a:rPr>
              <a:t>Medicare (Dis)-Advantage</a:t>
            </a:r>
            <a:br>
              <a:rPr lang="en-US">
                <a:solidFill>
                  <a:srgbClr val="84754E"/>
                </a:solidFill>
              </a:rPr>
            </a:br>
            <a:r>
              <a:rPr lang="en-US">
                <a:solidFill>
                  <a:srgbClr val="84754E"/>
                </a:solidFill>
              </a:rPr>
              <a:t>Impact on Rural Healthcare – PPS</a:t>
            </a:r>
            <a:r>
              <a:rPr lang="en-US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6921A-ACBA-51C1-BE91-6212955A44E6}"/>
              </a:ext>
            </a:extLst>
          </p:cNvPr>
          <p:cNvSpPr txBox="1">
            <a:spLocks/>
          </p:cNvSpPr>
          <p:nvPr/>
        </p:nvSpPr>
        <p:spPr>
          <a:xfrm>
            <a:off x="838200" y="1643743"/>
            <a:ext cx="10515600" cy="484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endParaRPr lang="en-US" sz="20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endParaRPr lang="en-US" sz="1800" b="0" i="0" u="none" strike="noStrike" baseline="0">
              <a:solidFill>
                <a:schemeClr val="tx1"/>
              </a:solidFill>
              <a:latin typeface="PalatinoLinotype-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04DE05-2E28-34A1-F9D4-2C08202A3FE3}"/>
              </a:ext>
            </a:extLst>
          </p:cNvPr>
          <p:cNvSpPr txBox="1"/>
          <p:nvPr/>
        </p:nvSpPr>
        <p:spPr>
          <a:xfrm>
            <a:off x="1042147" y="1997839"/>
            <a:ext cx="810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E1724-0D1E-70C9-534C-B7A9683FB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47" y="1685681"/>
            <a:ext cx="10361349" cy="48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2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3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84754E"/>
                </a:solidFill>
              </a:rPr>
              <a:t>CONTRACT SOLUTIONS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231920"/>
            <a:ext cx="10515600" cy="5360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PalatinoLinotype-Roman"/>
              </a:rPr>
              <a:t>Steps toward a better payment structure: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PalatinoLinotype-Roman"/>
              </a:rPr>
              <a:t>Inpatient and swing-bed admissions – </a:t>
            </a:r>
          </a:p>
          <a:p>
            <a:pPr lvl="1"/>
            <a:r>
              <a:rPr lang="en-US" sz="2000">
                <a:solidFill>
                  <a:schemeClr val="tx1"/>
                </a:solidFill>
                <a:latin typeface="PalatinoLinotype-Roman"/>
              </a:rPr>
              <a:t>Renegotiate contracts: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PalatinoLinotype-Roman"/>
              </a:rPr>
              <a:t>Watch for lower of Cost or Charge clauses in contract, which contradicts the cost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PalatinoLinotype-Roman"/>
              </a:rPr>
              <a:t>Eliminate or reduce Medicare RUG rate or NF rate schedules – </a:t>
            </a:r>
            <a:r>
              <a:rPr lang="en-US" err="1">
                <a:solidFill>
                  <a:schemeClr val="tx1"/>
                </a:solidFill>
                <a:latin typeface="PalatinoLinotype-Roman"/>
              </a:rPr>
              <a:t>esp</a:t>
            </a:r>
            <a:r>
              <a:rPr lang="en-US">
                <a:solidFill>
                  <a:schemeClr val="tx1"/>
                </a:solidFill>
                <a:latin typeface="PalatinoLinotype-Roman"/>
              </a:rPr>
              <a:t> CAHs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PalatinoLinotype-Roman"/>
              </a:rPr>
              <a:t>Target rates should be same as Traditional Medicare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PalatinoLinotype-Roman"/>
              </a:rPr>
              <a:t>Include Bad Debt Reimb Estimate</a:t>
            </a:r>
          </a:p>
          <a:p>
            <a:pPr lvl="2"/>
            <a:endParaRPr lang="en-US">
              <a:solidFill>
                <a:schemeClr val="tx1"/>
              </a:solidFill>
              <a:latin typeface="PalatinoLinotype-Roman"/>
            </a:endParaRPr>
          </a:p>
          <a:p>
            <a:pPr lvl="1"/>
            <a:r>
              <a:rPr lang="en-US" sz="2000">
                <a:solidFill>
                  <a:schemeClr val="tx1"/>
                </a:solidFill>
                <a:latin typeface="PalatinoLinotype-Roman"/>
              </a:rPr>
              <a:t>Continue to Appeal or contest denied claims volume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PalatinoLinotype-Roman"/>
              </a:rPr>
              <a:t>Track and record claims denials and perform analysis on volume of payment reductions</a:t>
            </a:r>
          </a:p>
          <a:p>
            <a:pPr lvl="2"/>
            <a:endParaRPr lang="en-US">
              <a:solidFill>
                <a:schemeClr val="tx1"/>
              </a:solidFill>
              <a:latin typeface="PalatinoLinotype-Roman"/>
            </a:endParaRPr>
          </a:p>
          <a:p>
            <a:pPr lvl="1"/>
            <a:r>
              <a:rPr lang="en-US" sz="2000">
                <a:solidFill>
                  <a:schemeClr val="tx1"/>
                </a:solidFill>
                <a:latin typeface="PalatinoLinotype-Roman"/>
              </a:rPr>
              <a:t>CAHs need to update rates timely, as there is no settlement</a:t>
            </a: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pPr lvl="1"/>
            <a:r>
              <a:rPr lang="en-US" sz="2000">
                <a:solidFill>
                  <a:schemeClr val="tx1"/>
                </a:solidFill>
                <a:latin typeface="PalatinoLinotype-Roman"/>
              </a:rPr>
              <a:t>PPS hospitals should include Bad Debt estimate as well  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PalatinoLinotype-Roman"/>
              </a:rPr>
              <a:t>Also, Federal DSH, Low Volume, SCH and others, if applicable and qualifying</a:t>
            </a:r>
          </a:p>
          <a:p>
            <a:pPr lvl="2"/>
            <a:endParaRPr lang="en-US">
              <a:solidFill>
                <a:schemeClr val="tx1"/>
              </a:solidFill>
              <a:latin typeface="PalatinoLinotype-Roman"/>
            </a:endParaRPr>
          </a:p>
          <a:p>
            <a:endParaRPr lang="en-US" sz="24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endParaRPr lang="en-US" sz="1800" b="0" i="0" u="none" strike="noStrike" baseline="0">
              <a:solidFill>
                <a:schemeClr val="tx1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953783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F2785-6CED-1F26-98DE-032E7022B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0984-6116-80EA-66AE-8A3E6D14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84754E"/>
                </a:solidFill>
              </a:rPr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89547E-309B-1CC6-4D68-FD35693562B4}"/>
              </a:ext>
            </a:extLst>
          </p:cNvPr>
          <p:cNvSpPr txBox="1">
            <a:spLocks/>
          </p:cNvSpPr>
          <p:nvPr/>
        </p:nvSpPr>
        <p:spPr>
          <a:xfrm>
            <a:off x="1090448" y="157270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>
              <a:solidFill>
                <a:schemeClr val="tx1"/>
              </a:solidFill>
              <a:latin typeface="PalatinoLinotype-Roman"/>
            </a:endParaRPr>
          </a:p>
          <a:p>
            <a:endParaRPr lang="en-US" sz="2200">
              <a:solidFill>
                <a:schemeClr val="tx1"/>
              </a:solidFill>
              <a:latin typeface="PalatinoLinotype-Roman"/>
            </a:endParaRPr>
          </a:p>
          <a:p>
            <a:r>
              <a:rPr lang="en-US">
                <a:solidFill>
                  <a:schemeClr val="tx1"/>
                </a:solidFill>
                <a:latin typeface="PalatinoLinotype-Roman"/>
              </a:rPr>
              <a:t>Medicare Advantage</a:t>
            </a:r>
          </a:p>
          <a:p>
            <a:r>
              <a:rPr lang="en-US">
                <a:solidFill>
                  <a:schemeClr val="tx1"/>
                </a:solidFill>
                <a:latin typeface="PalatinoLinotype-Roman"/>
              </a:rPr>
              <a:t>Supplemental Funding (DSH/UC)</a:t>
            </a:r>
          </a:p>
          <a:p>
            <a:r>
              <a:rPr lang="en-US">
                <a:solidFill>
                  <a:schemeClr val="tx1"/>
                </a:solidFill>
                <a:latin typeface="PalatinoLinotype-Roman"/>
              </a:rPr>
              <a:t>Physician Engagement/ ER</a:t>
            </a:r>
          </a:p>
          <a:p>
            <a:endParaRPr lang="en-US" sz="2200">
              <a:solidFill>
                <a:schemeClr val="tx1"/>
              </a:solidFill>
              <a:latin typeface="PalatinoLinotype-Roman"/>
            </a:endParaRPr>
          </a:p>
          <a:p>
            <a:endParaRPr lang="en-US" sz="2200">
              <a:solidFill>
                <a:schemeClr val="tx1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925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3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84754E"/>
                </a:solidFill>
              </a:rPr>
              <a:t>LEGISLATIVE SOLUTIONS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591535"/>
            <a:ext cx="10515600" cy="5360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  <a:latin typeface="PalatinoLinotype-Roman"/>
              </a:rPr>
              <a:t>Current Legislation - </a:t>
            </a:r>
          </a:p>
          <a:p>
            <a:pPr marL="457200" lvl="1" indent="0">
              <a:buNone/>
            </a:pPr>
            <a:endParaRPr lang="en-US">
              <a:solidFill>
                <a:schemeClr val="tx1"/>
              </a:solidFill>
              <a:latin typeface="PalatinoLinotype-Roman"/>
            </a:endParaRP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Two Bills in Congress to address / assist with Medicare Advantage payment models</a:t>
            </a:r>
          </a:p>
          <a:p>
            <a:pPr lvl="2"/>
            <a:r>
              <a:rPr lang="en-US" sz="2400">
                <a:solidFill>
                  <a:schemeClr val="tx1"/>
                </a:solidFill>
                <a:latin typeface="PalatinoLinotype-Roman"/>
              </a:rPr>
              <a:t>One</a:t>
            </a:r>
            <a:r>
              <a:rPr lang="en-US" sz="2400" b="0" i="0" u="none" strike="noStrike" baseline="0">
                <a:solidFill>
                  <a:schemeClr val="tx1"/>
                </a:solidFill>
                <a:latin typeface="PalatinoLinotype-Roman"/>
              </a:rPr>
              <a:t> dealing with Payment level review – Pre-authorization.</a:t>
            </a:r>
          </a:p>
          <a:p>
            <a:pPr lvl="3"/>
            <a:r>
              <a:rPr lang="en-US" sz="2400">
                <a:solidFill>
                  <a:schemeClr val="tx1"/>
                </a:solidFill>
                <a:latin typeface="PalatinoLinotype-Roman"/>
              </a:rPr>
              <a:t>Texas Gold Card</a:t>
            </a:r>
            <a:endParaRPr lang="en-US" sz="24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pPr lvl="2"/>
            <a:r>
              <a:rPr lang="en-US" sz="2400">
                <a:solidFill>
                  <a:schemeClr val="tx1"/>
                </a:solidFill>
                <a:latin typeface="PalatinoLinotype-Roman"/>
              </a:rPr>
              <a:t>One dealing with increased level of price transparency in data for MA plans.</a:t>
            </a:r>
          </a:p>
          <a:p>
            <a:pPr lvl="2"/>
            <a:r>
              <a:rPr lang="en-US" sz="2400" b="0" i="0" u="none" strike="noStrike" baseline="0">
                <a:solidFill>
                  <a:schemeClr val="tx1"/>
                </a:solidFill>
                <a:latin typeface="PalatinoLinotype-Roman"/>
              </a:rPr>
              <a:t>None </a:t>
            </a:r>
            <a:r>
              <a:rPr lang="en-US" sz="2400">
                <a:solidFill>
                  <a:schemeClr val="tx1"/>
                </a:solidFill>
                <a:latin typeface="PalatinoLinotype-Roman"/>
              </a:rPr>
              <a:t>addressing improvement of payment criteria or accountability.</a:t>
            </a:r>
          </a:p>
          <a:p>
            <a:pPr marL="0" indent="0">
              <a:buNone/>
            </a:pPr>
            <a:endParaRPr lang="en-US" sz="24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pPr lvl="1"/>
            <a:r>
              <a:rPr lang="en-US" b="0" i="0" u="none" strike="noStrike" baseline="0">
                <a:solidFill>
                  <a:schemeClr val="tx1"/>
                </a:solidFill>
                <a:latin typeface="PalatinoLinotype-Roman"/>
              </a:rPr>
              <a:t>MEDPAC did just issue a report to Congress in March</a:t>
            </a:r>
          </a:p>
        </p:txBody>
      </p:sp>
    </p:spTree>
    <p:extLst>
      <p:ext uri="{BB962C8B-B14F-4D97-AF65-F5344CB8AC3E}">
        <p14:creationId xmlns:p14="http://schemas.microsoft.com/office/powerpoint/2010/main" val="593333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20C8-6988-4019-D0FC-379A9E88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84754E"/>
                </a:solidFill>
              </a:rPr>
              <a:t>COMBATING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A971-CC8C-8DAC-976E-1332B3936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PalatinoLinotype-Roman"/>
              </a:rPr>
              <a:t>How do we change the tide back to traditional Medicare</a:t>
            </a:r>
          </a:p>
          <a:p>
            <a:endParaRPr lang="en-US">
              <a:solidFill>
                <a:schemeClr val="tx1"/>
              </a:solidFill>
              <a:latin typeface="PalatinoLinotype-Roman"/>
            </a:endParaRPr>
          </a:p>
          <a:p>
            <a:r>
              <a:rPr lang="en-US">
                <a:solidFill>
                  <a:schemeClr val="tx1"/>
                </a:solidFill>
                <a:latin typeface="PalatinoLinotype-Roman"/>
              </a:rPr>
              <a:t>Beckers cites that 15% of health systems have terminated Advantage, and that over 60% are looking at termination or limitation of plans. 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Join TORCH in initiative to vocalize short-fall</a:t>
            </a:r>
          </a:p>
        </p:txBody>
      </p:sp>
    </p:spTree>
    <p:extLst>
      <p:ext uri="{BB962C8B-B14F-4D97-AF65-F5344CB8AC3E}">
        <p14:creationId xmlns:p14="http://schemas.microsoft.com/office/powerpoint/2010/main" val="2999994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84754E"/>
                </a:solidFill>
              </a:rPr>
              <a:t>What can you do?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93215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PalatinoLinotype-Roman"/>
              </a:rPr>
              <a:t>How can you get your population to switch back to traditional Medicare?</a:t>
            </a:r>
          </a:p>
          <a:p>
            <a:endParaRPr lang="en-US" sz="2400">
              <a:solidFill>
                <a:schemeClr val="tx1"/>
              </a:solidFill>
              <a:latin typeface="PalatinoLinotype-Roman"/>
            </a:endParaRPr>
          </a:p>
          <a:p>
            <a:r>
              <a:rPr lang="en-US" sz="2400">
                <a:solidFill>
                  <a:schemeClr val="tx1"/>
                </a:solidFill>
                <a:latin typeface="PalatinoLinotype-Roman"/>
              </a:rPr>
              <a:t>Educate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As simple as brochures in the hospital, to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A coordinated community education program.</a:t>
            </a:r>
          </a:p>
          <a:p>
            <a:endParaRPr lang="en-US" sz="2400">
              <a:solidFill>
                <a:schemeClr val="tx1"/>
              </a:solidFill>
              <a:latin typeface="PalatinoLinotype-Roman"/>
            </a:endParaRPr>
          </a:p>
          <a:p>
            <a:r>
              <a:rPr lang="en-US" sz="2400">
                <a:solidFill>
                  <a:schemeClr val="tx1"/>
                </a:solidFill>
                <a:latin typeface="PalatinoLinotype-Roman"/>
              </a:rPr>
              <a:t>Political issues with refusing advantage 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– Yes, you will have some, but would they rather have a tax increase? </a:t>
            </a:r>
          </a:p>
          <a:p>
            <a:endParaRPr lang="en-US" sz="2400">
              <a:solidFill>
                <a:schemeClr val="tx1"/>
              </a:solidFill>
              <a:latin typeface="PalatinoLinotype-Roman"/>
            </a:endParaRPr>
          </a:p>
          <a:p>
            <a:r>
              <a:rPr lang="en-US" sz="2400">
                <a:solidFill>
                  <a:schemeClr val="tx1"/>
                </a:solidFill>
                <a:latin typeface="PalatinoLinotype-Roman"/>
              </a:rPr>
              <a:t>Working on ideas with TORCH. </a:t>
            </a:r>
          </a:p>
          <a:p>
            <a:endParaRPr lang="en-US" sz="2200">
              <a:solidFill>
                <a:schemeClr val="tx1"/>
              </a:solidFill>
              <a:latin typeface="PalatinoLinotype-Roman"/>
            </a:endParaRPr>
          </a:p>
          <a:p>
            <a:endParaRPr lang="en-US" sz="2200">
              <a:solidFill>
                <a:schemeClr val="tx1"/>
              </a:solidFill>
              <a:latin typeface="PalatinoLinotype-Roman"/>
            </a:endParaRPr>
          </a:p>
          <a:p>
            <a:endParaRPr lang="en-US" sz="2200">
              <a:solidFill>
                <a:schemeClr val="tx1"/>
              </a:solidFill>
              <a:latin typeface="PalatinoLinotype-Roman"/>
            </a:endParaRPr>
          </a:p>
          <a:p>
            <a:endParaRPr lang="en-US" sz="1800">
              <a:solidFill>
                <a:schemeClr val="tx1"/>
              </a:solidFill>
              <a:latin typeface="PalatinoLinotype-Roman"/>
            </a:endParaRPr>
          </a:p>
          <a:p>
            <a:pPr lvl="1"/>
            <a:endParaRPr lang="en-US" sz="1800">
              <a:solidFill>
                <a:schemeClr val="tx1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403910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133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>
                <a:solidFill>
                  <a:srgbClr val="84754E"/>
                </a:solidFill>
              </a:rPr>
              <a:t>Supplemental Funding:</a:t>
            </a:r>
            <a:br>
              <a:rPr lang="en-US" sz="5400">
                <a:solidFill>
                  <a:srgbClr val="84754E"/>
                </a:solidFill>
              </a:rPr>
            </a:br>
            <a:r>
              <a:rPr lang="en-US" sz="5400">
                <a:solidFill>
                  <a:srgbClr val="84754E"/>
                </a:solidFill>
              </a:rPr>
              <a:t>DSH/UC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39198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3299-2ADD-B84B-AD6F-5E4F6592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How Do We Assist with DPPs?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98AA-5D93-A7CF-4834-84C7FD21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4"/>
            <a:ext cx="10622872" cy="4940301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PalatinoLinotype-Roman"/>
              </a:rPr>
              <a:t>Program Education</a:t>
            </a:r>
          </a:p>
          <a:p>
            <a:pPr lvl="1"/>
            <a:r>
              <a:rPr lang="en-US">
                <a:latin typeface="PalatinoLinotype-Roman"/>
              </a:rPr>
              <a:t>Metric and Reporting Changes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PalatinoLinotype-Roman"/>
              </a:rPr>
              <a:t>DPP </a:t>
            </a:r>
            <a:r>
              <a:rPr lang="en-US" sz="3500">
                <a:latin typeface="PalatinoLinotype-Roman"/>
              </a:rPr>
              <a:t>101 </a:t>
            </a:r>
            <a:r>
              <a:rPr lang="en-US">
                <a:latin typeface="PalatinoLinotype-Roman"/>
              </a:rPr>
              <a:t>Sessions</a:t>
            </a:r>
          </a:p>
          <a:p>
            <a:pPr>
              <a:spcAft>
                <a:spcPts val="600"/>
              </a:spcAft>
            </a:pPr>
            <a:r>
              <a:rPr lang="en-US">
                <a:latin typeface="PalatinoLinotype-Roman"/>
              </a:rPr>
              <a:t>Deadline Reminders</a:t>
            </a:r>
          </a:p>
          <a:p>
            <a:r>
              <a:rPr lang="en-US">
                <a:latin typeface="PalatinoLinotype-Roman"/>
              </a:rPr>
              <a:t>Reporting</a:t>
            </a:r>
          </a:p>
          <a:p>
            <a:pPr lvl="1"/>
            <a:r>
              <a:rPr lang="en-US">
                <a:latin typeface="PalatinoLinotype-Roman"/>
              </a:rPr>
              <a:t>Complete Service (Data, Disaggregation, Template Completions, Submissions)</a:t>
            </a:r>
          </a:p>
          <a:p>
            <a:pPr lvl="1"/>
            <a:r>
              <a:rPr lang="en-US">
                <a:latin typeface="PalatinoLinotype-Roman"/>
              </a:rPr>
              <a:t>Guidance for How to Pull Data</a:t>
            </a:r>
          </a:p>
          <a:p>
            <a:pPr lvl="1"/>
            <a:r>
              <a:rPr lang="en-US">
                <a:latin typeface="PalatinoLinotype-Roman"/>
              </a:rPr>
              <a:t>Clarification on Measure Specifications</a:t>
            </a:r>
          </a:p>
          <a:p>
            <a:pPr lvl="1"/>
            <a:r>
              <a:rPr lang="en-US">
                <a:latin typeface="PalatinoLinotype-Roman"/>
              </a:rPr>
              <a:t>Qualitative Responses</a:t>
            </a:r>
          </a:p>
          <a:p>
            <a:pPr lvl="2"/>
            <a:r>
              <a:rPr lang="en-US">
                <a:latin typeface="PalatinoLinotype-Roman"/>
              </a:rPr>
              <a:t>HHSC is VERY Picky About Wording!</a:t>
            </a:r>
          </a:p>
          <a:p>
            <a:pPr lvl="1"/>
            <a:r>
              <a:rPr lang="en-US" b="1">
                <a:solidFill>
                  <a:srgbClr val="FF0000"/>
                </a:solidFill>
                <a:latin typeface="PalatinoLinotype-Roman"/>
              </a:rPr>
              <a:t>Reporting Workshop just took place on Monday &amp; this past week- did we like it?</a:t>
            </a:r>
          </a:p>
          <a:p>
            <a:pPr lvl="1"/>
            <a:r>
              <a:rPr lang="en-US">
                <a:latin typeface="PalatinoLinotype-Roman"/>
              </a:rPr>
              <a:t>Template Review Prior to Submission</a:t>
            </a:r>
          </a:p>
        </p:txBody>
      </p:sp>
    </p:spTree>
    <p:extLst>
      <p:ext uri="{BB962C8B-B14F-4D97-AF65-F5344CB8AC3E}">
        <p14:creationId xmlns:p14="http://schemas.microsoft.com/office/powerpoint/2010/main" val="2964396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62B92-20D3-CAE6-C44C-E6A6E30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/>
              <a:t>Common Misconception: To participate in DSH and/or UC, you must also apply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C1D60-2B57-046E-C50F-947308F3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74" y="5395594"/>
            <a:ext cx="10515600" cy="1097281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US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4900" b="1">
                <a:latin typeface="PalatinoLinotype-Roman"/>
              </a:rPr>
              <a:t>State-Owned and Rural Hospitals are Exempt!</a:t>
            </a:r>
            <a:endParaRPr lang="en-US" sz="3100" b="1" i="1">
              <a:latin typeface="PalatinoLinotype-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051A1-CEB0-6353-741E-191554A18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94" y="1596319"/>
            <a:ext cx="8567224" cy="36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7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8559" y="256349"/>
            <a:ext cx="128778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84754E"/>
                </a:solidFill>
              </a:rPr>
              <a:t>State DSH Proposed Rule Amendment – </a:t>
            </a:r>
            <a:r>
              <a:rPr lang="en-US" sz="3600" b="1">
                <a:solidFill>
                  <a:srgbClr val="FF0000"/>
                </a:solidFill>
              </a:rPr>
              <a:t>NOW FINAL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782541" y="1581912"/>
            <a:ext cx="10515600" cy="4736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Will Deem </a:t>
            </a:r>
            <a:r>
              <a:rPr kumimoji="0" lang="en-US" sz="2400" b="1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ALL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 Rural Hospitals eligible for DSH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Will Exempt </a:t>
            </a:r>
            <a:r>
              <a:rPr kumimoji="0" lang="en-US" sz="2400" b="1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ALL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 Rural Hospitals from the trauma system COP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What Does This Mean?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Must meet all other </a:t>
            </a:r>
            <a:r>
              <a:rPr kumimoji="0" lang="en-US" sz="2000" b="0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federal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 conditions of participation (COP) and eligibility requirements (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ie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. 1% MIUR (Medicaid Inpatient Utilization Rate – includes traditional Medicaid and Medicaid MCO) and 2-physician requirement)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Exempt from 2-physician requirement if your hospital was open as of 12/22/1987 and </a:t>
            </a:r>
            <a:r>
              <a:rPr kumimoji="0" lang="en-US" sz="2000" b="0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not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 offering non-emergent OB services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Trauma Designation not an issue any longer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  <a:latin typeface="PalatinoLinotype-Roman"/>
              </a:rPr>
              <a:t>Able to apply for DSH starting with DY 14 (2025) application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Currently under review by HHSC – DSH inflator being applied to CHIRP payments and HARP/APHRIQA payments being included as offset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939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D5F11-759C-8141-A4B1-C7619FF4A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3242-2C25-B3EB-4768-F142BEC5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kern="1200">
                <a:latin typeface="Century Gothic" panose="020B0502020202020204" pitchFamily="34" charset="0"/>
                <a:ea typeface="+mj-ea"/>
                <a:cs typeface="+mj-cs"/>
              </a:rPr>
              <a:t>97</a:t>
            </a:r>
            <a:r>
              <a:rPr lang="en-US" b="0" kern="1200" baseline="30000">
                <a:latin typeface="Century Gothic" panose="020B0502020202020204" pitchFamily="34" charset="0"/>
                <a:ea typeface="+mj-ea"/>
                <a:cs typeface="+mj-cs"/>
              </a:rPr>
              <a:t>th</a:t>
            </a:r>
            <a:r>
              <a:rPr lang="en-US" b="0" kern="1200">
                <a:latin typeface="Century Gothic" panose="020B0502020202020204" pitchFamily="34" charset="0"/>
                <a:ea typeface="+mj-ea"/>
                <a:cs typeface="+mj-cs"/>
              </a:rPr>
              <a:t> Percentile – Audit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CD212-079C-428B-57B2-44626FD6957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2000">
                <a:solidFill>
                  <a:schemeClr val="tx1"/>
                </a:solidFill>
              </a:rPr>
              <a:t>Federal FY 2022 (DY 11) is first year of impact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2000">
                <a:solidFill>
                  <a:schemeClr val="tx1"/>
                </a:solidFill>
              </a:rPr>
              <a:t>Previously a hospital’s DSH hospital specific limit (HSL) included costs  and payments for all Medicaid and uninsured  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2000">
                <a:solidFill>
                  <a:schemeClr val="tx1"/>
                </a:solidFill>
              </a:rPr>
              <a:t>Under this rule, Medicaid dual-eligible   and unbilled Other Medicaid Secondary (OME) will NO LONGER be included relative to costs and payments unless the 97</a:t>
            </a:r>
            <a:r>
              <a:rPr lang="en-US" sz="2000" baseline="30000">
                <a:solidFill>
                  <a:schemeClr val="tx1"/>
                </a:solidFill>
              </a:rPr>
              <a:t>th</a:t>
            </a:r>
            <a:r>
              <a:rPr lang="en-US" sz="2000">
                <a:solidFill>
                  <a:schemeClr val="tx1"/>
                </a:solidFill>
              </a:rPr>
              <a:t> percentile exception is met </a:t>
            </a:r>
            <a:r>
              <a:rPr lang="en-US" sz="2000" i="1">
                <a:solidFill>
                  <a:schemeClr val="tx1"/>
                </a:solidFill>
              </a:rPr>
              <a:t>(we only have 2 hospitals we work with that meet this exception)</a:t>
            </a:r>
            <a:endParaRPr kumimoji="0" lang="en-US" sz="2000" b="0" i="1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marR="0" lvl="1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" name="Picture 4" descr="A blue and green squares with black text&#10;&#10;AI-generated content may be incorrect.">
            <a:extLst>
              <a:ext uri="{FF2B5EF4-FFF2-40B4-BE49-F238E27FC236}">
                <a16:creationId xmlns:a16="http://schemas.microsoft.com/office/drawing/2014/main" id="{A73FB4CB-CBB0-4208-090D-F4F16EE8B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820" y="2377440"/>
            <a:ext cx="6501180" cy="2574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899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31"/>
            <a:ext cx="10515600" cy="1325563"/>
          </a:xfrm>
        </p:spPr>
        <p:txBody>
          <a:bodyPr/>
          <a:lstStyle/>
          <a:p>
            <a:pPr algn="ctr"/>
            <a:r>
              <a:rPr lang="en-US"/>
              <a:t>ENHANCED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614487" y="1599879"/>
            <a:ext cx="10810875" cy="3210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PalatinoLinotype-Roman"/>
            </a:endParaRPr>
          </a:p>
          <a:p>
            <a:r>
              <a:rPr lang="en-US">
                <a:solidFill>
                  <a:schemeClr val="tx1"/>
                </a:solidFill>
                <a:latin typeface="PalatinoLinotype-Roman"/>
              </a:rPr>
              <a:t>Significant changes in requests and heightened review in the reporting requirements for almost every application and audit we assist with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More data being requested at the claims level relative to transactions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PalatinoLinotype-Roman"/>
              </a:rPr>
              <a:t>History being maintained is IMPORTANT</a:t>
            </a:r>
          </a:p>
          <a:p>
            <a:pPr lvl="3"/>
            <a:r>
              <a:rPr lang="en-US" sz="2000">
                <a:solidFill>
                  <a:schemeClr val="tx1"/>
                </a:solidFill>
                <a:latin typeface="PalatinoLinotype-Roman"/>
              </a:rPr>
              <a:t>If going through a conversion, preserve your rights to the data and don’t let charges fall off through archives, </a:t>
            </a:r>
            <a:r>
              <a:rPr lang="en-US" sz="2000" err="1">
                <a:solidFill>
                  <a:schemeClr val="tx1"/>
                </a:solidFill>
                <a:latin typeface="PalatinoLinotype-Roman"/>
              </a:rPr>
              <a:t>etc</a:t>
            </a:r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Business Office Education is </a:t>
            </a:r>
            <a:r>
              <a:rPr lang="en-US" i="1">
                <a:solidFill>
                  <a:schemeClr val="tx1"/>
                </a:solidFill>
                <a:latin typeface="PalatinoLinotype-Roman"/>
              </a:rPr>
              <a:t>IMPORTANT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Operational Changes in Processes and Procedures need to be documented </a:t>
            </a:r>
            <a:r>
              <a:rPr lang="en-US">
                <a:solidFill>
                  <a:schemeClr val="tx1"/>
                </a:solidFill>
                <a:latin typeface="PalatinoLinotype-Roman"/>
                <a:sym typeface="Wingdings" panose="05000000000000000000" pitchFamily="2" charset="2"/>
              </a:rPr>
              <a:t></a:t>
            </a:r>
            <a:r>
              <a:rPr lang="en-US">
                <a:solidFill>
                  <a:schemeClr val="tx1"/>
                </a:solidFill>
                <a:latin typeface="PalatinoLinotype-Roman"/>
              </a:rPr>
              <a:t> </a:t>
            </a:r>
            <a:r>
              <a:rPr lang="en-US" i="1">
                <a:solidFill>
                  <a:schemeClr val="tx1"/>
                </a:solidFill>
                <a:latin typeface="PalatinoLinotype-Roman"/>
              </a:rPr>
              <a:t>attestations allowed for DY 14, but will not be allowed going forward</a:t>
            </a:r>
          </a:p>
        </p:txBody>
      </p:sp>
    </p:spTree>
    <p:extLst>
      <p:ext uri="{BB962C8B-B14F-4D97-AF65-F5344CB8AC3E}">
        <p14:creationId xmlns:p14="http://schemas.microsoft.com/office/powerpoint/2010/main" val="2623489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740CE-131F-6089-1A94-D985223F8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5BC7-F70E-3C96-4D7C-1CD58DC7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31"/>
            <a:ext cx="10515600" cy="1325563"/>
          </a:xfrm>
        </p:spPr>
        <p:txBody>
          <a:bodyPr/>
          <a:lstStyle/>
          <a:p>
            <a:pPr algn="ctr"/>
            <a:r>
              <a:rPr lang="en-US"/>
              <a:t>APPLICATION VS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73CE9-9E0D-4428-55E5-9838511AB80E}"/>
              </a:ext>
            </a:extLst>
          </p:cNvPr>
          <p:cNvSpPr txBox="1">
            <a:spLocks/>
          </p:cNvSpPr>
          <p:nvPr/>
        </p:nvSpPr>
        <p:spPr>
          <a:xfrm>
            <a:off x="614487" y="1599879"/>
            <a:ext cx="10810875" cy="3210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PalatinoLinotype-Roman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9403FD-DB38-2494-ECD5-50C410703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02508"/>
              </p:ext>
            </p:extLst>
          </p:nvPr>
        </p:nvGraphicFramePr>
        <p:xfrm>
          <a:off x="766638" y="1914798"/>
          <a:ext cx="10511109" cy="4114800"/>
        </p:xfrm>
        <a:graphic>
          <a:graphicData uri="http://schemas.openxmlformats.org/drawingml/2006/table">
            <a:tbl>
              <a:tblPr/>
              <a:tblGrid>
                <a:gridCol w="5253309">
                  <a:extLst>
                    <a:ext uri="{9D8B030D-6E8A-4147-A177-3AD203B41FA5}">
                      <a16:colId xmlns:a16="http://schemas.microsoft.com/office/drawing/2014/main" val="368137831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22461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>
                          <a:latin typeface="PalatinoLinotype-Roman"/>
                        </a:rPr>
                        <a:t>DSH/UC Application</a:t>
                      </a:r>
                      <a:endParaRPr lang="en-US" sz="2000" u="sng">
                        <a:latin typeface="PalatinoLinotype-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>
                          <a:latin typeface="PalatinoLinotype-Roman"/>
                        </a:rPr>
                        <a:t>DSH/UC Audit</a:t>
                      </a:r>
                      <a:endParaRPr lang="en-US" sz="2000" u="sng">
                        <a:latin typeface="PalatinoLinotype-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35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latin typeface="PalatinoLinotype-Roman"/>
                        </a:rPr>
                        <a:t>• Submitted by hospitals to report Disproportionate Share/Uncompensated Care costs.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PalatinoLinotype-Roman"/>
                        </a:rPr>
                        <a:t>• Ensures compliance with DSH/UC program rules and documentation standards.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194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latin typeface="PalatinoLinotype-Roman"/>
                        </a:rPr>
                        <a:t>• Reviewed by HHSC after submission.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PalatinoLinotype-Roman"/>
                        </a:rPr>
                        <a:t>•Conducted by third-party auditors to verify DSH/UC costs. May lead to adjustments which might result in recoupment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888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latin typeface="PalatinoLinotype-Roman"/>
                        </a:rPr>
                        <a:t>• Occurs annually – every November.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PalatinoLinotype-Roman"/>
                        </a:rPr>
                        <a:t>• Occurs annually – every March for DSH and every May for UC.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617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latin typeface="PalatinoLinotype-Roman"/>
                        </a:rPr>
                        <a:t>• Based on Hospital Fiscal Year 2 Years Prior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PalatinoLinotype-Roman"/>
                        </a:rPr>
                        <a:t>• Based on Federal Fiscal Year pertaining to payment year (</a:t>
                      </a:r>
                      <a:r>
                        <a:rPr lang="en-US" sz="2000" i="1">
                          <a:latin typeface="PalatinoLinotype-Roman"/>
                        </a:rPr>
                        <a:t>if not a 9/30, two years of cost data will be utilized and prorated</a:t>
                      </a:r>
                      <a:r>
                        <a:rPr lang="en-US" sz="2000">
                          <a:latin typeface="PalatinoLinotype-Roman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124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4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13B0-DA20-A5D1-16A5-5736A70F5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489" y="21769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/>
              <a:t>What is the state rural hospital financial condition?</a:t>
            </a:r>
          </a:p>
        </p:txBody>
      </p:sp>
    </p:spTree>
    <p:extLst>
      <p:ext uri="{BB962C8B-B14F-4D97-AF65-F5344CB8AC3E}">
        <p14:creationId xmlns:p14="http://schemas.microsoft.com/office/powerpoint/2010/main" val="412696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76F8E-6553-B7D2-6205-C31CF0610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ABE6C-43F2-7B44-B970-519552F5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IT’S ALL IN THE DETAILS</a:t>
            </a:r>
            <a:br>
              <a:rPr lang="en-US" sz="4000"/>
            </a:br>
            <a:r>
              <a:rPr lang="en-US" sz="4000"/>
              <a:t>-how recoupments occur-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E857A-C269-3A0D-8491-996D117C8C6E}"/>
              </a:ext>
            </a:extLst>
          </p:cNvPr>
          <p:cNvSpPr txBox="1">
            <a:spLocks/>
          </p:cNvSpPr>
          <p:nvPr/>
        </p:nvSpPr>
        <p:spPr>
          <a:xfrm>
            <a:off x="614487" y="1599879"/>
            <a:ext cx="10810875" cy="3210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PalatinoLinotype-Roman"/>
              </a:rPr>
              <a:t>Swings in Medicaid Volume</a:t>
            </a:r>
          </a:p>
          <a:p>
            <a:r>
              <a:rPr lang="en-US">
                <a:solidFill>
                  <a:schemeClr val="tx1"/>
                </a:solidFill>
                <a:latin typeface="PalatinoLinotype-Roman"/>
              </a:rPr>
              <a:t>COVID-19 Impact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Payments for IP and OP offset costs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PalatinoLinotype-Roman"/>
              </a:rPr>
              <a:t>We saw a lot of this relative to 2020 – 2022 audits</a:t>
            </a:r>
          </a:p>
          <a:p>
            <a:r>
              <a:rPr lang="en-US">
                <a:solidFill>
                  <a:schemeClr val="tx1"/>
                </a:solidFill>
                <a:latin typeface="PalatinoLinotype-Roman"/>
                <a:sym typeface="Wingdings" panose="05000000000000000000" pitchFamily="2" charset="2"/>
              </a:rPr>
              <a:t>DSH and UC Overlap/”Duplication”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  <a:sym typeface="Wingdings" panose="05000000000000000000" pitchFamily="2" charset="2"/>
              </a:rPr>
              <a:t>CHIRP, APHRIQA, GME all are offsets now as well….ATLIS?</a:t>
            </a:r>
          </a:p>
          <a:p>
            <a:r>
              <a:rPr lang="en-US">
                <a:solidFill>
                  <a:schemeClr val="tx1"/>
                </a:solidFill>
                <a:latin typeface="PalatinoLinotype-Roman"/>
                <a:sym typeface="Wingdings" panose="05000000000000000000" pitchFamily="2" charset="2"/>
              </a:rPr>
              <a:t>Overestimated Costs  let’s discuss this further</a:t>
            </a:r>
          </a:p>
          <a:p>
            <a:endParaRPr lang="en-US">
              <a:solidFill>
                <a:schemeClr val="tx1"/>
              </a:solidFill>
              <a:latin typeface="PalatinoLinotype-Roman"/>
              <a:sym typeface="Wingdings" panose="05000000000000000000" pitchFamily="2" charset="2"/>
            </a:endParaRPr>
          </a:p>
          <a:p>
            <a:r>
              <a:rPr lang="en-US">
                <a:solidFill>
                  <a:schemeClr val="tx1"/>
                </a:solidFill>
                <a:latin typeface="PalatinoLinotype-Roman"/>
                <a:sym typeface="Wingdings" panose="05000000000000000000" pitchFamily="2" charset="2"/>
              </a:rPr>
              <a:t>Keep in mind, underestimated costs are just as costly – </a:t>
            </a:r>
            <a:r>
              <a:rPr lang="en-US" sz="2400">
                <a:solidFill>
                  <a:schemeClr val="tx1"/>
                </a:solidFill>
                <a:latin typeface="PalatinoLinotype-Roman"/>
                <a:sym typeface="Wingdings" panose="05000000000000000000" pitchFamily="2" charset="2"/>
              </a:rPr>
              <a:t>even though you don’t end in a recoupment</a:t>
            </a:r>
          </a:p>
        </p:txBody>
      </p:sp>
    </p:spTree>
    <p:extLst>
      <p:ext uri="{BB962C8B-B14F-4D97-AF65-F5344CB8AC3E}">
        <p14:creationId xmlns:p14="http://schemas.microsoft.com/office/powerpoint/2010/main" val="4281997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BAF1-143E-8D92-9F22-B984ED0BB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3FB5-6567-6223-E5C4-633244F0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IT’S ALL IN THE DETAILS</a:t>
            </a:r>
            <a:br>
              <a:rPr lang="en-US" sz="4000"/>
            </a:br>
            <a:r>
              <a:rPr lang="en-US" sz="4000"/>
              <a:t>-how recoupments occur-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44BD-E393-69D6-C78A-361DEA4740DA}"/>
              </a:ext>
            </a:extLst>
          </p:cNvPr>
          <p:cNvSpPr txBox="1">
            <a:spLocks/>
          </p:cNvSpPr>
          <p:nvPr/>
        </p:nvSpPr>
        <p:spPr>
          <a:xfrm>
            <a:off x="614487" y="1599879"/>
            <a:ext cx="10810875" cy="3210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PalatinoLinotype-Roman"/>
            </a:endParaRPr>
          </a:p>
          <a:p>
            <a:r>
              <a:rPr lang="en-US">
                <a:solidFill>
                  <a:schemeClr val="tx1"/>
                </a:solidFill>
                <a:latin typeface="PalatinoLinotype-Roman"/>
              </a:rPr>
              <a:t>“Overestimated” Costs</a:t>
            </a:r>
          </a:p>
          <a:p>
            <a:pPr lvl="1"/>
            <a:endParaRPr lang="en-US">
              <a:solidFill>
                <a:schemeClr val="tx1"/>
              </a:solidFill>
              <a:latin typeface="PalatinoLinotype-Roman"/>
            </a:endParaRP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For UC, charity being written off consistently and correctly matters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For both DSH and UC Projections vs Actual matters</a:t>
            </a:r>
          </a:p>
          <a:p>
            <a:pPr lvl="2"/>
            <a:r>
              <a:rPr lang="en-US" sz="2400">
                <a:solidFill>
                  <a:schemeClr val="tx1"/>
                </a:solidFill>
                <a:latin typeface="PalatinoLinotype-Roman"/>
              </a:rPr>
              <a:t>Application for DY 14 (2025) utilized 2023 data….did you adjust for what would take place in 2025?</a:t>
            </a:r>
          </a:p>
          <a:p>
            <a:pPr lvl="3"/>
            <a:r>
              <a:rPr lang="en-US" sz="2400">
                <a:solidFill>
                  <a:schemeClr val="tx1"/>
                </a:solidFill>
                <a:latin typeface="PalatinoLinotype-Roman"/>
              </a:rPr>
              <a:t>Audit will true up numbers to 2025 so you should have</a:t>
            </a:r>
          </a:p>
        </p:txBody>
      </p:sp>
    </p:spTree>
    <p:extLst>
      <p:ext uri="{BB962C8B-B14F-4D97-AF65-F5344CB8AC3E}">
        <p14:creationId xmlns:p14="http://schemas.microsoft.com/office/powerpoint/2010/main" val="595507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671BC-8278-6537-05AA-2515ABD70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6477-D86E-2148-BBCB-6E71ADD6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IT’S ALL IN THE DETAILS</a:t>
            </a:r>
            <a:br>
              <a:rPr lang="en-US" sz="4000"/>
            </a:br>
            <a:r>
              <a:rPr lang="en-US" sz="4000"/>
              <a:t>-how recoupments occur-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F9AD-66DC-5CC4-F347-00AA4EE134D3}"/>
              </a:ext>
            </a:extLst>
          </p:cNvPr>
          <p:cNvSpPr txBox="1">
            <a:spLocks/>
          </p:cNvSpPr>
          <p:nvPr/>
        </p:nvSpPr>
        <p:spPr>
          <a:xfrm>
            <a:off x="614487" y="1599879"/>
            <a:ext cx="10810875" cy="3210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PalatinoLinotype-Roman"/>
            </a:endParaRPr>
          </a:p>
          <a:p>
            <a:pPr marL="0" indent="0">
              <a:buNone/>
            </a:pPr>
            <a:endParaRPr lang="en-US" sz="2400">
              <a:solidFill>
                <a:schemeClr val="tx1"/>
              </a:solidFill>
              <a:latin typeface="PalatinoLinotype-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89428-C7E6-C6D3-560E-84A6B2202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36" y="3523544"/>
            <a:ext cx="8533476" cy="3287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CF44E6-38DE-0AE5-E6CE-ED6A7B657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40" y="1417867"/>
            <a:ext cx="7167520" cy="1916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9DF2EC-6308-39DA-821B-271969BBA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869" y="1355946"/>
            <a:ext cx="4774340" cy="20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20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050B1-587B-275C-29C8-D3C2834C4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CEAC-1203-C6F2-E586-5B9AAF92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IT’S ALL IN THE DETAILS</a:t>
            </a:r>
            <a:br>
              <a:rPr lang="en-US" sz="4000"/>
            </a:br>
            <a:r>
              <a:rPr lang="en-US" sz="4000"/>
              <a:t>-how recoupments occur-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19B76-5C4F-BE67-A575-6E9FBADA1A57}"/>
              </a:ext>
            </a:extLst>
          </p:cNvPr>
          <p:cNvSpPr txBox="1">
            <a:spLocks/>
          </p:cNvSpPr>
          <p:nvPr/>
        </p:nvSpPr>
        <p:spPr>
          <a:xfrm>
            <a:off x="614487" y="1599879"/>
            <a:ext cx="10810875" cy="3210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PalatinoLinotype-Roman"/>
            </a:endParaRPr>
          </a:p>
          <a:p>
            <a:pPr marL="0" indent="0">
              <a:buNone/>
            </a:pPr>
            <a:endParaRPr lang="en-US" sz="2400">
              <a:solidFill>
                <a:schemeClr val="tx1"/>
              </a:solidFill>
              <a:latin typeface="PalatinoLinotype-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AB548-A56D-4E20-23E0-B33C9384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858" y="1256098"/>
            <a:ext cx="8092280" cy="2941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30DB45-06E1-400C-4633-1D9879E43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49" y="3991949"/>
            <a:ext cx="10749405" cy="26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35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13B0-DA20-A5D1-16A5-5736A70F5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1523"/>
            <a:ext cx="9144000" cy="3119184"/>
          </a:xfrm>
        </p:spPr>
        <p:txBody>
          <a:bodyPr>
            <a:normAutofit fontScale="90000"/>
          </a:bodyPr>
          <a:lstStyle/>
          <a:p>
            <a:r>
              <a:rPr lang="en-US"/>
              <a:t>What is the current state of physician engagement and any new strategic opportunities?</a:t>
            </a: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63F5BA6F-3F6B-0F57-226E-3045D1EC8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97293"/>
            <a:ext cx="5638800" cy="13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13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EEF814-339A-1D17-E041-095997F4F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943FC-23F2-F030-C205-DCDBE5E8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38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84754E"/>
                </a:solidFill>
              </a:rPr>
              <a:t>TRENDS IN 2025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7530C-1172-8E4D-2287-7E43CC0C6C76}"/>
              </a:ext>
            </a:extLst>
          </p:cNvPr>
          <p:cNvSpPr txBox="1">
            <a:spLocks/>
          </p:cNvSpPr>
          <p:nvPr/>
        </p:nvSpPr>
        <p:spPr>
          <a:xfrm>
            <a:off x="838200" y="149404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A recent study revealed major trends impacting health systems in 2025, rural hospitals and their physicians share a similar path…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Patients have returned, but volume growth is not translating to sustainable margins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E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xpense reduction is the new normal in both hospitals and clinics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Conduct a revenue cycle review of your clinics / revenue enhancement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Physician employment does not ensure referral integrity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Only 55% of employed PCP referral revenues remain with their employer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58% of physicians are now employed by hospitals and corporate owners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Healthy Physician/NP relationships begin during recruitment and continues through screening, onboarding, and continued rounding on new providers.  Align expectations with culture.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Discovery Medical Network – Since 2009, we’ve grown from 6 physicians to over 190 physicians and mid-level providers statewide.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13A6B-A827-58FC-48C9-FF73355DD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890" y="6192643"/>
            <a:ext cx="2387969" cy="2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26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29A4D2-2AA0-6786-F302-BEBA58B43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9360-6944-5B28-FB0D-8E8C04B6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211490"/>
            <a:ext cx="91059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84754E"/>
                </a:solidFill>
              </a:rPr>
              <a:t>TRENDS IN 2025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67C98-A0F8-C34C-726F-7F5370DD1E9A}"/>
              </a:ext>
            </a:extLst>
          </p:cNvPr>
          <p:cNvSpPr txBox="1"/>
          <p:nvPr/>
        </p:nvSpPr>
        <p:spPr>
          <a:xfrm>
            <a:off x="609600" y="1710789"/>
            <a:ext cx="1126807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  <a:t>We are on the brink of massive physician retirement… 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47E0B-CD79-B73F-2FC5-50CDED180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09" y="2387897"/>
            <a:ext cx="5609915" cy="312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43473B-2F02-30F4-6B37-026637D7A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155" y="2387897"/>
            <a:ext cx="5032519" cy="3611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B97BC9-7F54-AC55-3BF4-2B4B04AB2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7890" y="6192643"/>
            <a:ext cx="2387969" cy="2094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8E0F765-63C3-1A63-A394-F3A5FFC4259B}"/>
              </a:ext>
            </a:extLst>
          </p:cNvPr>
          <p:cNvSpPr/>
          <p:nvPr/>
        </p:nvSpPr>
        <p:spPr>
          <a:xfrm>
            <a:off x="6390969" y="4483510"/>
            <a:ext cx="4031226" cy="511277"/>
          </a:xfrm>
          <a:prstGeom prst="ellipse">
            <a:avLst/>
          </a:prstGeom>
          <a:solidFill>
            <a:schemeClr val="accent2">
              <a:lumMod val="75000"/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B2EB73-245A-04FE-B7AC-13B4769EC18B}"/>
              </a:ext>
            </a:extLst>
          </p:cNvPr>
          <p:cNvSpPr/>
          <p:nvPr/>
        </p:nvSpPr>
        <p:spPr>
          <a:xfrm>
            <a:off x="6243636" y="3632667"/>
            <a:ext cx="4405313" cy="512290"/>
          </a:xfrm>
          <a:prstGeom prst="ellipse">
            <a:avLst/>
          </a:prstGeom>
          <a:solidFill>
            <a:schemeClr val="accent2">
              <a:lumMod val="75000"/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7DC750-53FD-61E9-41FA-5AD48B06B8AF}"/>
              </a:ext>
            </a:extLst>
          </p:cNvPr>
          <p:cNvSpPr/>
          <p:nvPr/>
        </p:nvSpPr>
        <p:spPr>
          <a:xfrm>
            <a:off x="6390969" y="2694956"/>
            <a:ext cx="5032519" cy="512290"/>
          </a:xfrm>
          <a:prstGeom prst="ellipse">
            <a:avLst/>
          </a:prstGeom>
          <a:solidFill>
            <a:schemeClr val="accent2">
              <a:lumMod val="75000"/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035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64CD15-E746-6CBC-C8C6-4F3DCF3E4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F5FADB-0649-D5C3-60DD-819D6B20911D}"/>
              </a:ext>
            </a:extLst>
          </p:cNvPr>
          <p:cNvSpPr txBox="1">
            <a:spLocks/>
          </p:cNvSpPr>
          <p:nvPr/>
        </p:nvSpPr>
        <p:spPr>
          <a:xfrm>
            <a:off x="659420" y="1701663"/>
            <a:ext cx="10515600" cy="30182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PalatinoLinotype-Roman"/>
                <a:ea typeface="Aptos" panose="020B0004020202020204" pitchFamily="34" charset="0"/>
                <a:cs typeface="Aptos" panose="020B0004020202020204" pitchFamily="34" charset="0"/>
              </a:rPr>
              <a:t>It is always about the money…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Century Gothic" panose="020B0502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D88E6-52EB-BCD1-DC93-737B3C564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008" y="2253741"/>
            <a:ext cx="9999983" cy="405673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1577814-9EFE-8E66-F7E5-FADB5181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1" y="258445"/>
            <a:ext cx="9637776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84754E"/>
                </a:solidFill>
              </a:rPr>
              <a:t>TRENDS IN 2025</a:t>
            </a:r>
          </a:p>
        </p:txBody>
      </p:sp>
    </p:spTree>
    <p:extLst>
      <p:ext uri="{BB962C8B-B14F-4D97-AF65-F5344CB8AC3E}">
        <p14:creationId xmlns:p14="http://schemas.microsoft.com/office/powerpoint/2010/main" val="1976165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38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84754E"/>
                </a:solidFill>
              </a:rPr>
              <a:t>TRENDS IN 2025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67540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Generational shifts in consumer/patient preferences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…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extended hours and urgent care</a:t>
            </a:r>
            <a:b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</a:b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Value based care and quality measures are here to stay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...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build incentives into your provider agreements and compensation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MA plans faced significant headwinds in 2024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Employers are still evaluating options to control cost growth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VBC is coming for Specialists – TEAM launches 2026 payment bundling project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Medicare Advantage Plan burdens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…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not just a hospital problem, a physician practice disrupter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19% of hospitals stopped accepting one or more plans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61% are considering dropping one or more plans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Clinics are overwhelmed with differing measures between CMS programs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6D8B4-694A-48DD-4857-7D42BB26F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890" y="6192643"/>
            <a:ext cx="2387969" cy="2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60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7DA2D6-ACD1-18D9-E02E-9502F5E39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6349-8EFC-729F-AE16-C36C8B0E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38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84754E"/>
                </a:solidFill>
              </a:rPr>
              <a:t>OPPORTUNITIES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31A53-0FD0-4987-A709-A973A9963507}"/>
              </a:ext>
            </a:extLst>
          </p:cNvPr>
          <p:cNvSpPr txBox="1">
            <a:spLocks/>
          </p:cNvSpPr>
          <p:nvPr/>
        </p:nvSpPr>
        <p:spPr>
          <a:xfrm>
            <a:off x="245327" y="1675401"/>
            <a:ext cx="841917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Discovery continues to explore new strategies to support Rural Hospitals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Discovery is helping offset physician shortages by introducing a physician recruitment program, casting a wider net for PCP’s and Specialists to consider rural opportunities.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We’ve announced a strategic partnership with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TECHealth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 to address the critical challenge of emergency medicine services and staffing in rural areas.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Through this collaboration we can explore solutions that: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Enhance Reimbursement for Emergency Services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Pair the Emergency Services Contract with the Facility Cost Report, Considering Gross Costs For Emergency Services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Develop More Effective Long-Term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9F4E6-8A66-0175-69C9-1BB8BEE89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890" y="6192643"/>
            <a:ext cx="2387969" cy="209471"/>
          </a:xfrm>
          <a:prstGeom prst="rect">
            <a:avLst/>
          </a:prstGeom>
        </p:spPr>
      </p:pic>
      <p:pic>
        <p:nvPicPr>
          <p:cNvPr id="6" name="Picture 5" descr="A close-up of a doctor&#10;&#10;AI-generated content may be incorrect.">
            <a:extLst>
              <a:ext uri="{FF2B5EF4-FFF2-40B4-BE49-F238E27FC236}">
                <a16:creationId xmlns:a16="http://schemas.microsoft.com/office/drawing/2014/main" id="{F2A541EA-3EC7-6712-16FA-8CB677BA7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5941" y="1398442"/>
            <a:ext cx="2669317" cy="51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35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B6C56-65BB-B1A5-EACE-8D6FDCAF6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08BD-11AF-0EAB-071A-739FA9948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489" y="2176926"/>
            <a:ext cx="9144000" cy="238760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 descr="A scoreboard with numbers and a scoreboard with text&#10;&#10;AI-generated content may be incorrect.">
            <a:extLst>
              <a:ext uri="{FF2B5EF4-FFF2-40B4-BE49-F238E27FC236}">
                <a16:creationId xmlns:a16="http://schemas.microsoft.com/office/drawing/2014/main" id="{6FB4E2BD-90A4-FC32-951F-76D57EF27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381000"/>
            <a:ext cx="1004667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37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A87E8-93CF-1223-8565-D4FBA50D1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7CFC-DE6C-966D-9695-668D2431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BASICS of EMERGENCY REIMBURSEMENT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2A3B3-BCDF-434E-8261-98109EAE7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PalatinoLinotype-Roman"/>
              </a:rPr>
              <a:t>The allowable reimbursement is based only on the standby component, </a:t>
            </a:r>
          </a:p>
          <a:p>
            <a:pPr lvl="1"/>
            <a:r>
              <a:rPr lang="en-US" err="1">
                <a:latin typeface="PalatinoLinotype-Roman"/>
              </a:rPr>
              <a:t>i.e</a:t>
            </a:r>
            <a:r>
              <a:rPr lang="en-US">
                <a:latin typeface="PalatinoLinotype-Roman"/>
              </a:rPr>
              <a:t> the time NOT seeing patients.</a:t>
            </a:r>
          </a:p>
          <a:p>
            <a:r>
              <a:rPr lang="en-US">
                <a:latin typeface="PalatinoLinotype-Roman"/>
              </a:rPr>
              <a:t>We use time studies to remove the patient care time.</a:t>
            </a:r>
          </a:p>
          <a:p>
            <a:r>
              <a:rPr lang="en-US">
                <a:latin typeface="PalatinoLinotype-Roman"/>
              </a:rPr>
              <a:t>Net contracts effectively remove the time, as they have netted the reimbursement against the cost, and there is no transparency. </a:t>
            </a:r>
          </a:p>
          <a:p>
            <a:r>
              <a:rPr lang="en-US">
                <a:latin typeface="PalatinoLinotype-Roman"/>
              </a:rPr>
              <a:t>A gross contract, with a net collection guarantee, will net the same cash flow for the service,</a:t>
            </a:r>
          </a:p>
          <a:p>
            <a:r>
              <a:rPr lang="en-US">
                <a:latin typeface="PalatinoLinotype-Roman"/>
              </a:rPr>
              <a:t>BUT will achieve a higher net reimbursement.</a:t>
            </a:r>
          </a:p>
        </p:txBody>
      </p:sp>
    </p:spTree>
    <p:extLst>
      <p:ext uri="{BB962C8B-B14F-4D97-AF65-F5344CB8AC3E}">
        <p14:creationId xmlns:p14="http://schemas.microsoft.com/office/powerpoint/2010/main" val="1072908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2ABF-CB1B-A154-9F33-D12900AB1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3185-D118-CEDE-AA2A-080BA198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31"/>
            <a:ext cx="10515600" cy="1325563"/>
          </a:xfrm>
        </p:spPr>
        <p:txBody>
          <a:bodyPr/>
          <a:lstStyle/>
          <a:p>
            <a:pPr algn="ctr"/>
            <a:r>
              <a:rPr lang="en-US"/>
              <a:t>ER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2D2D-CE39-DE63-1E7F-45CEB863B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485"/>
            <a:ext cx="10515600" cy="5350598"/>
          </a:xfrm>
        </p:spPr>
        <p:txBody>
          <a:bodyPr/>
          <a:lstStyle/>
          <a:p>
            <a:endParaRPr lang="en-US">
              <a:latin typeface="PalatinoLinotype-Roman"/>
            </a:endParaRPr>
          </a:p>
          <a:p>
            <a:r>
              <a:rPr lang="en-US">
                <a:latin typeface="PalatinoLinotype-Roman"/>
              </a:rPr>
              <a:t>The hourly charge / cost of the physician is $150 per hour.  The contractor guarantees $40 per hour of collections, thus having a net value of $110 per hour.  </a:t>
            </a:r>
          </a:p>
          <a:p>
            <a:endParaRPr lang="en-US">
              <a:latin typeface="PalatinoLinotype-Roman"/>
            </a:endParaRPr>
          </a:p>
          <a:p>
            <a:r>
              <a:rPr lang="en-US">
                <a:latin typeface="PalatinoLinotype-Roman"/>
              </a:rPr>
              <a:t>MAC (Novitas) can either take the non-guaranteed portion of $110 per hour or the gross of $150 times the non patient percentage to arrive at reasonable cost.</a:t>
            </a:r>
          </a:p>
          <a:p>
            <a:endParaRPr lang="en-US">
              <a:latin typeface="PalatinoLinotype-Roman"/>
            </a:endParaRPr>
          </a:p>
          <a:p>
            <a:r>
              <a:rPr lang="en-US">
                <a:latin typeface="PalatinoLinotype-Roman"/>
              </a:rPr>
              <a:t>Why can’t we do that anyway?  No transparency in the contract and the collections. </a:t>
            </a:r>
          </a:p>
        </p:txBody>
      </p:sp>
    </p:spTree>
    <p:extLst>
      <p:ext uri="{BB962C8B-B14F-4D97-AF65-F5344CB8AC3E}">
        <p14:creationId xmlns:p14="http://schemas.microsoft.com/office/powerpoint/2010/main" val="3550004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0C53B-D26B-89F1-F630-B781371CF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F2BB-AEFB-AAB8-36DF-3FB7962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38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84754E"/>
                </a:solidFill>
              </a:rPr>
              <a:t>OPPORTUNITES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CB56-7236-79A0-52B3-7FBD64785F79}"/>
              </a:ext>
            </a:extLst>
          </p:cNvPr>
          <p:cNvSpPr txBox="1">
            <a:spLocks/>
          </p:cNvSpPr>
          <p:nvPr/>
        </p:nvSpPr>
        <p:spPr>
          <a:xfrm>
            <a:off x="1" y="3127916"/>
            <a:ext cx="5319132" cy="2471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CAH’s are not subject to limitations based on reasonable compensation equivalents RCE’s for certain specialties.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Utilizing a gross contract, with a net collection guarantee, will net the same cash flow for the service but will achieve a higher net reimbursement to the hospital.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84E61-C045-0DC1-9FEC-C31A8AE19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743" y="2637893"/>
            <a:ext cx="5466057" cy="34072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825891-AC3F-784D-57C5-FF0886D04A87}"/>
              </a:ext>
            </a:extLst>
          </p:cNvPr>
          <p:cNvSpPr txBox="1"/>
          <p:nvPr/>
        </p:nvSpPr>
        <p:spPr>
          <a:xfrm>
            <a:off x="838200" y="1648816"/>
            <a:ext cx="91969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CAH’s have cost based reimbursement for Medicare patients, and there is enhanced reimbursement opportunity for professional services, including Emergency Services.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72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35BFA-09C7-EE4F-7E86-5F66754EC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48" y="795688"/>
            <a:ext cx="10669986" cy="161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0515E9-2208-1075-05B5-58FF54915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858" y="1511705"/>
            <a:ext cx="9144000" cy="2387600"/>
          </a:xfrm>
        </p:spPr>
        <p:txBody>
          <a:bodyPr/>
          <a:lstStyle/>
          <a:p>
            <a:r>
              <a:rPr lang="en-US" sz="6000"/>
              <a:t>Questions?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8EEBA75-0B9B-28D4-020F-F54C6D998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58865-006C-3BDB-B778-6F4B7DB37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21" y="3987743"/>
            <a:ext cx="9526970" cy="27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6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8EEA-143C-8F81-1E6C-89CE3C9C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84754E"/>
                </a:solidFill>
              </a:rPr>
              <a:t>TOP THREATS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3C6FC4-B387-4DEA-F6AA-896F9A716D28}"/>
              </a:ext>
            </a:extLst>
          </p:cNvPr>
          <p:cNvSpPr txBox="1">
            <a:spLocks/>
          </p:cNvSpPr>
          <p:nvPr/>
        </p:nvSpPr>
        <p:spPr>
          <a:xfrm>
            <a:off x="1090448" y="157270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>
              <a:solidFill>
                <a:schemeClr val="tx1"/>
              </a:solidFill>
              <a:latin typeface="PalatinoLinotype-Roman"/>
            </a:endParaRPr>
          </a:p>
          <a:p>
            <a:r>
              <a:rPr lang="en-US" sz="2400">
                <a:solidFill>
                  <a:schemeClr val="tx1"/>
                </a:solidFill>
                <a:latin typeface="PalatinoLinotype-Roman"/>
              </a:rPr>
              <a:t>We need to address the payment models between Advantage and Traditional Medicare.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CAH program 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Low Volume 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Volume Decrease Adjustments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Sole Community / Medicare Dependent enhanced payments</a:t>
            </a:r>
          </a:p>
          <a:p>
            <a:endParaRPr lang="en-US" sz="2400">
              <a:solidFill>
                <a:schemeClr val="tx1"/>
              </a:solidFill>
              <a:latin typeface="PalatinoLinotype-Roman"/>
            </a:endParaRPr>
          </a:p>
          <a:p>
            <a:r>
              <a:rPr lang="en-US" sz="2400">
                <a:solidFill>
                  <a:schemeClr val="tx1"/>
                </a:solidFill>
                <a:latin typeface="PalatinoLinotype-Roman"/>
              </a:rPr>
              <a:t>Growth in Medicare Advantage and Medicaid MCO Payment Models</a:t>
            </a:r>
          </a:p>
          <a:p>
            <a:endParaRPr lang="en-US" sz="2200">
              <a:solidFill>
                <a:schemeClr val="tx1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3817693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2760-480A-E615-0F75-4EC89252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AE9E76"/>
                </a:solidFill>
              </a:rPr>
              <a:t>RECENT WSJ NEWS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E872A-CC2E-2737-7169-A6D4EE32A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593" y="4558057"/>
            <a:ext cx="8986813" cy="1385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A322D3-0FA2-D1FD-E2EE-45FF8BFB7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082" y="1462000"/>
            <a:ext cx="6115904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84754E"/>
                </a:solidFill>
              </a:rPr>
              <a:t>Medicare (Dis)-Advantage</a:t>
            </a:r>
            <a:br>
              <a:rPr lang="en-US">
                <a:solidFill>
                  <a:srgbClr val="84754E"/>
                </a:solidFill>
              </a:rPr>
            </a:br>
            <a:r>
              <a:rPr lang="en-US">
                <a:solidFill>
                  <a:srgbClr val="84754E"/>
                </a:solidFill>
              </a:rPr>
              <a:t>Impact on Rural Healthcare</a:t>
            </a:r>
            <a:r>
              <a:rPr lang="en-US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PalatinoLinotype-Roman"/>
              </a:rPr>
              <a:t>What’s the Problem w Advantage Plans?</a:t>
            </a:r>
          </a:p>
          <a:p>
            <a:endParaRPr lang="en-US" sz="1400">
              <a:solidFill>
                <a:schemeClr val="tx1"/>
              </a:solidFill>
              <a:latin typeface="PalatinoLinotype-Roman"/>
            </a:endParaRPr>
          </a:p>
          <a:p>
            <a:pPr lvl="1"/>
            <a:r>
              <a:rPr lang="en-US">
                <a:solidFill>
                  <a:schemeClr val="tx1"/>
                </a:solidFill>
                <a:latin typeface="PalatinoLinotype-Roman"/>
              </a:rPr>
              <a:t>Simply said – many of these MA plans do not pay what Traditional Medicare pays,. 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PalatinoLinotype-Roman"/>
              </a:rPr>
              <a:t>This includes CAH, FFS &amp; PPS based payment.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PalatinoLinotype-Roman"/>
              </a:rPr>
              <a:t>No bad debt payment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PalatinoLinotype-Roman"/>
              </a:rPr>
              <a:t>No Low Volume payment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PalatinoLinotype-Roman"/>
              </a:rPr>
              <a:t>No SCH or MDH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PalatinoLinotype-Roman"/>
              </a:rPr>
              <a:t>Some pay Swing Bed at RUGS rate and not CAH rate, and those that pay CAH rate, the contract is difficult. </a:t>
            </a:r>
          </a:p>
          <a:p>
            <a:pPr lvl="3"/>
            <a:r>
              <a:rPr lang="en-US">
                <a:solidFill>
                  <a:schemeClr val="tx1"/>
                </a:solidFill>
                <a:latin typeface="PalatinoLinotype-Roman"/>
              </a:rPr>
              <a:t>If it is quoted as nursing home rate, that means RUG rate</a:t>
            </a:r>
          </a:p>
          <a:p>
            <a:pPr lvl="1"/>
            <a:endParaRPr lang="en-US">
              <a:solidFill>
                <a:schemeClr val="tx1"/>
              </a:solidFill>
              <a:latin typeface="PalatinoLinotype-Roman"/>
            </a:endParaRP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endParaRPr lang="en-US" sz="24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endParaRPr lang="en-US" sz="1800" b="0" i="0" u="none" strike="noStrike" baseline="0">
              <a:solidFill>
                <a:schemeClr val="tx1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377872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989"/>
          </a:xfrm>
        </p:spPr>
        <p:txBody>
          <a:bodyPr>
            <a:noAutofit/>
          </a:bodyPr>
          <a:lstStyle/>
          <a:p>
            <a:pPr algn="ctr"/>
            <a:r>
              <a:rPr lang="en-US">
                <a:solidFill>
                  <a:srgbClr val="84754E"/>
                </a:solidFill>
              </a:rPr>
              <a:t>Medicare (Dis)-Advantage</a:t>
            </a:r>
            <a:br>
              <a:rPr lang="en-US">
                <a:solidFill>
                  <a:srgbClr val="84754E"/>
                </a:solidFill>
              </a:rPr>
            </a:br>
            <a:r>
              <a:rPr lang="en-US">
                <a:solidFill>
                  <a:srgbClr val="84754E"/>
                </a:solidFill>
              </a:rPr>
              <a:t>Impact on Rural Healthcare</a:t>
            </a:r>
            <a:r>
              <a:rPr lang="en-US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643743"/>
            <a:ext cx="10515600" cy="484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r>
              <a:rPr lang="en-US" sz="2200">
                <a:solidFill>
                  <a:schemeClr val="tx1"/>
                </a:solidFill>
                <a:latin typeface="PalatinoLinotype-Roman"/>
              </a:rPr>
              <a:t>What’s the Problem w Advantage Plans?</a:t>
            </a:r>
          </a:p>
          <a:p>
            <a:endParaRPr lang="en-US" sz="2200">
              <a:solidFill>
                <a:schemeClr val="tx1"/>
              </a:solidFill>
              <a:latin typeface="PalatinoLinotype-Roman"/>
            </a:endParaRPr>
          </a:p>
          <a:p>
            <a:pPr lvl="1"/>
            <a:r>
              <a:rPr lang="en-US" sz="2200">
                <a:solidFill>
                  <a:schemeClr val="tx1"/>
                </a:solidFill>
                <a:latin typeface="PalatinoLinotype-Roman"/>
              </a:rPr>
              <a:t>Traditional Medicare (TM) Pays an average of 82% of Hospital cost on Medicare patients (AHA, 2022 study).</a:t>
            </a:r>
          </a:p>
          <a:p>
            <a:pPr lvl="1"/>
            <a:endParaRPr lang="en-US" sz="2200">
              <a:solidFill>
                <a:schemeClr val="tx1"/>
              </a:solidFill>
              <a:latin typeface="PalatinoLinotype-Roman"/>
            </a:endParaRPr>
          </a:p>
          <a:p>
            <a:pPr lvl="1"/>
            <a:r>
              <a:rPr lang="en-US" sz="2200">
                <a:solidFill>
                  <a:schemeClr val="tx1"/>
                </a:solidFill>
                <a:latin typeface="PalatinoLinotype-Roman"/>
              </a:rPr>
              <a:t>Medicare Advantage pays an average of 88% of the Amount TM pays, or 72% of Cost, yet receives approx. 104% of the funding that traditional Medicare would have spent on these beneficiaries. (AHA, 2022 study)</a:t>
            </a:r>
          </a:p>
          <a:p>
            <a:pPr marL="457200" lvl="1" indent="0">
              <a:buNone/>
            </a:pPr>
            <a:endParaRPr lang="en-US" sz="2200">
              <a:solidFill>
                <a:schemeClr val="tx1"/>
              </a:solidFill>
              <a:latin typeface="PalatinoLinotype-Roman"/>
            </a:endParaRPr>
          </a:p>
          <a:p>
            <a:pPr lvl="1"/>
            <a:r>
              <a:rPr lang="en-US" sz="2200">
                <a:solidFill>
                  <a:schemeClr val="tx1"/>
                </a:solidFill>
                <a:latin typeface="PalatinoLinotype-Roman"/>
              </a:rPr>
              <a:t>Hospitals in highest MA transition states are the most impacted.</a:t>
            </a:r>
          </a:p>
          <a:p>
            <a:pPr lvl="3"/>
            <a:r>
              <a:rPr lang="en-US" sz="2200">
                <a:solidFill>
                  <a:schemeClr val="tx1"/>
                </a:solidFill>
                <a:latin typeface="PalatinoLinotype-Roman"/>
              </a:rPr>
              <a:t>Utah still has the lowest transition rate to MA and also has least number of hospitals operating in negative margins, per capita. </a:t>
            </a: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endParaRPr lang="en-US" sz="20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endParaRPr lang="en-US" sz="1800" b="0" i="0" u="none" strike="noStrike" baseline="0">
              <a:solidFill>
                <a:schemeClr val="tx1"/>
              </a:solidFill>
              <a:latin typeface="PalatinoLinotype-Roman"/>
            </a:endParaRPr>
          </a:p>
        </p:txBody>
      </p:sp>
    </p:spTree>
    <p:extLst>
      <p:ext uri="{BB962C8B-B14F-4D97-AF65-F5344CB8AC3E}">
        <p14:creationId xmlns:p14="http://schemas.microsoft.com/office/powerpoint/2010/main" val="3401678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159E-0C59-8988-4EB5-6DC40963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989"/>
          </a:xfrm>
        </p:spPr>
        <p:txBody>
          <a:bodyPr>
            <a:noAutofit/>
          </a:bodyPr>
          <a:lstStyle/>
          <a:p>
            <a:pPr algn="ctr"/>
            <a:r>
              <a:rPr lang="en-US">
                <a:solidFill>
                  <a:srgbClr val="84754E"/>
                </a:solidFill>
              </a:rPr>
              <a:t>Medicare (Dis)-Advantage</a:t>
            </a:r>
            <a:br>
              <a:rPr lang="en-US">
                <a:solidFill>
                  <a:srgbClr val="84754E"/>
                </a:solidFill>
              </a:rPr>
            </a:br>
            <a:r>
              <a:rPr lang="en-US">
                <a:solidFill>
                  <a:srgbClr val="84754E"/>
                </a:solidFill>
              </a:rPr>
              <a:t>Impact on Rural Healthcare</a:t>
            </a:r>
            <a:r>
              <a:rPr lang="en-US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15AD-E510-1527-69B7-18978E15120F}"/>
              </a:ext>
            </a:extLst>
          </p:cNvPr>
          <p:cNvSpPr txBox="1">
            <a:spLocks/>
          </p:cNvSpPr>
          <p:nvPr/>
        </p:nvSpPr>
        <p:spPr>
          <a:xfrm>
            <a:off x="838200" y="1643743"/>
            <a:ext cx="10515600" cy="48491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pPr lvl="1"/>
            <a:endParaRPr lang="en-US" sz="2000">
              <a:solidFill>
                <a:schemeClr val="tx1"/>
              </a:solidFill>
              <a:latin typeface="PalatinoLinotype-Roman"/>
            </a:endParaRPr>
          </a:p>
          <a:p>
            <a:endParaRPr lang="en-US" sz="2000" b="0" i="0" u="none" strike="noStrike" baseline="0">
              <a:solidFill>
                <a:schemeClr val="tx1"/>
              </a:solidFill>
              <a:latin typeface="PalatinoLinotype-Roman"/>
            </a:endParaRPr>
          </a:p>
          <a:p>
            <a:endParaRPr lang="en-US" sz="1800" b="0" i="0" u="none" strike="noStrike" baseline="0">
              <a:solidFill>
                <a:schemeClr val="tx1"/>
              </a:solidFill>
              <a:latin typeface="PalatinoLinotype-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38619-C7C0-9A30-7815-339B93CB3D84}"/>
              </a:ext>
            </a:extLst>
          </p:cNvPr>
          <p:cNvSpPr txBox="1"/>
          <p:nvPr/>
        </p:nvSpPr>
        <p:spPr>
          <a:xfrm>
            <a:off x="1042147" y="1997839"/>
            <a:ext cx="810017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Confusing Contract terminology and Terms of Payment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Enhanced Medical Claims Review and Claim Rejection / Denials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Linotype-Roman"/>
                <a:ea typeface="+mn-ea"/>
                <a:cs typeface="+mn-cs"/>
              </a:rPr>
              <a:t>Delay in Rate Adjustment (especially with Rate Increases) and no settlement process.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Linotype-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5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C 041023 PowerPoint" id="{1C02CDC7-3833-394B-A8A2-89E8D40A8845}" vid="{019AB038-2BF9-0E46-94EB-1020DA9208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E59E9ED469E4C8DE7C1C50C8FECE1" ma:contentTypeVersion="4" ma:contentTypeDescription="Create a new document." ma:contentTypeScope="" ma:versionID="818f8c31b8a277fd42faedc879146a76">
  <xsd:schema xmlns:xsd="http://www.w3.org/2001/XMLSchema" xmlns:xs="http://www.w3.org/2001/XMLSchema" xmlns:p="http://schemas.microsoft.com/office/2006/metadata/properties" xmlns:ns3="11aa038b-f0df-4407-9bc8-3696bea84d02" targetNamespace="http://schemas.microsoft.com/office/2006/metadata/properties" ma:root="true" ma:fieldsID="0d87ab741c08abed34160456c58e5818" ns3:_="">
    <xsd:import namespace="11aa038b-f0df-4407-9bc8-3696bea84d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a038b-f0df-4407-9bc8-3696bea84d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611124-CC17-4717-A738-D093AD4DFA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EA1F91-C1AA-473E-8DD5-9B28FE576177}">
  <ds:schemaRefs>
    <ds:schemaRef ds:uri="11aa038b-f0df-4407-9bc8-3696bea84d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D0155F-D2B6-4B27-B3A8-060F5D3B4828}">
  <ds:schemaRefs>
    <ds:schemaRef ds:uri="11aa038b-f0df-4407-9bc8-3696bea84d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43</Slides>
  <Notes>37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TORCH Conference Spring 2025</vt:lpstr>
      <vt:lpstr>AGENDA</vt:lpstr>
      <vt:lpstr>What is the state rural hospital financial condition?</vt:lpstr>
      <vt:lpstr>PowerPoint Presentation</vt:lpstr>
      <vt:lpstr>TOP THREATS</vt:lpstr>
      <vt:lpstr>RECENT WSJ NEWS</vt:lpstr>
      <vt:lpstr>Medicare (Dis)-Advantage Impact on Rural Healthcares</vt:lpstr>
      <vt:lpstr>Medicare (Dis)-Advantage Impact on Rural Healthcares</vt:lpstr>
      <vt:lpstr>Medicare (Dis)-Advantage Impact on Rural Healthcares</vt:lpstr>
      <vt:lpstr>Medicare Advantage Growth of Medicare MA Market in Rural Hospitals</vt:lpstr>
      <vt:lpstr>Medicare Advantage Growth of Medicare MA Market in Rural Hospitals</vt:lpstr>
      <vt:lpstr>Medicare Advantage Growth of Medicare MA Market in Rural Hospitals</vt:lpstr>
      <vt:lpstr>Medicare Advantage Comparative Impact on Rural Healthcare – CAHs</vt:lpstr>
      <vt:lpstr>Medicare (Dis)-Advantage Comparative Impact on Rural Healthcare – CAH s</vt:lpstr>
      <vt:lpstr>Medicare (Dis)-Advantage Comparative Impact on Rural Healthcare – CAH</vt:lpstr>
      <vt:lpstr>Medicare Advantage Impact on Rural Healthcare – PPS s</vt:lpstr>
      <vt:lpstr>Medicare (Dis)-Advantage Impact on Rural Healthcare – PPSs</vt:lpstr>
      <vt:lpstr>Medicare (Dis)-Advantage Impact on Rural Healthcare – PPSs</vt:lpstr>
      <vt:lpstr>CONTRACT SOLUTIONS</vt:lpstr>
      <vt:lpstr>LEGISLATIVE SOLUTIONS</vt:lpstr>
      <vt:lpstr>COMBATING ADVANTAGE</vt:lpstr>
      <vt:lpstr>What can you do?</vt:lpstr>
      <vt:lpstr>Supplemental Funding: DSH/UC</vt:lpstr>
      <vt:lpstr>How Do We Assist with DPPs?</vt:lpstr>
      <vt:lpstr>Common Misconception: To participate in DSH and/or UC, you must also apply for:</vt:lpstr>
      <vt:lpstr>State DSH Proposed Rule Amendment – NOW FINAL</vt:lpstr>
      <vt:lpstr>97th Percentile – Audit Impact</vt:lpstr>
      <vt:lpstr>ENHANCED REVIEWS</vt:lpstr>
      <vt:lpstr>APPLICATION VS AUDIT</vt:lpstr>
      <vt:lpstr>IT’S ALL IN THE DETAILS -how recoupments occur-</vt:lpstr>
      <vt:lpstr>IT’S ALL IN THE DETAILS -how recoupments occur-</vt:lpstr>
      <vt:lpstr>IT’S ALL IN THE DETAILS -how recoupments occur-</vt:lpstr>
      <vt:lpstr>IT’S ALL IN THE DETAILS -how recoupments occur-</vt:lpstr>
      <vt:lpstr>What is the current state of physician engagement and any new strategic opportunities?</vt:lpstr>
      <vt:lpstr>TRENDS IN 2025</vt:lpstr>
      <vt:lpstr>TRENDS IN 2025</vt:lpstr>
      <vt:lpstr>TRENDS IN 2025</vt:lpstr>
      <vt:lpstr>TRENDS IN 2025</vt:lpstr>
      <vt:lpstr>OPPORTUNITIES</vt:lpstr>
      <vt:lpstr>BASICS of EMERGENCY REIMBURSEMENT</vt:lpstr>
      <vt:lpstr>ER CONTRACTS</vt:lpstr>
      <vt:lpstr>OPPORTUNITES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TORCH Conference Spring 2023</dc:title>
  <dc:creator>Shonna Cannaday</dc:creator>
  <cp:revision>1</cp:revision>
  <cp:lastPrinted>2024-04-03T12:49:31Z</cp:lastPrinted>
  <dcterms:created xsi:type="dcterms:W3CDTF">2023-04-11T04:37:54Z</dcterms:created>
  <dcterms:modified xsi:type="dcterms:W3CDTF">2025-04-16T15:13:30Z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0x010100E24E59E9ED469E4C8DE7C1C50C8FECE1</vt:lpwstr>
  </property>
</Properties>
</file>